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21B2C-7E3C-4772-B016-70553E6553EA}" type="datetimeFigureOut">
              <a:rPr lang="en-US" smtClean="0"/>
              <a:pPr/>
              <a:t>12/19/2015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120F-1406-406A-A9B3-7E10493C75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21B2C-7E3C-4772-B016-70553E6553EA}" type="datetimeFigureOut">
              <a:rPr lang="en-US" smtClean="0"/>
              <a:pPr/>
              <a:t>12/19/2015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120F-1406-406A-A9B3-7E10493C75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21B2C-7E3C-4772-B016-70553E6553EA}" type="datetimeFigureOut">
              <a:rPr lang="en-US" smtClean="0"/>
              <a:pPr/>
              <a:t>12/19/2015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120F-1406-406A-A9B3-7E10493C75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21B2C-7E3C-4772-B016-70553E6553EA}" type="datetimeFigureOut">
              <a:rPr lang="en-US" smtClean="0"/>
              <a:pPr/>
              <a:t>12/19/2015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120F-1406-406A-A9B3-7E10493C75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21B2C-7E3C-4772-B016-70553E6553EA}" type="datetimeFigureOut">
              <a:rPr lang="en-US" smtClean="0"/>
              <a:pPr/>
              <a:t>12/19/2015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120F-1406-406A-A9B3-7E10493C75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21B2C-7E3C-4772-B016-70553E6553EA}" type="datetimeFigureOut">
              <a:rPr lang="en-US" smtClean="0"/>
              <a:pPr/>
              <a:t>12/19/2015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120F-1406-406A-A9B3-7E10493C75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21B2C-7E3C-4772-B016-70553E6553EA}" type="datetimeFigureOut">
              <a:rPr lang="en-US" smtClean="0"/>
              <a:pPr/>
              <a:t>12/19/2015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120F-1406-406A-A9B3-7E10493C75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21B2C-7E3C-4772-B016-70553E6553EA}" type="datetimeFigureOut">
              <a:rPr lang="en-US" smtClean="0"/>
              <a:pPr/>
              <a:t>12/19/2015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120F-1406-406A-A9B3-7E10493C75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21B2C-7E3C-4772-B016-70553E6553EA}" type="datetimeFigureOut">
              <a:rPr lang="en-US" smtClean="0"/>
              <a:pPr/>
              <a:t>12/19/2015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120F-1406-406A-A9B3-7E10493C75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21B2C-7E3C-4772-B016-70553E6553EA}" type="datetimeFigureOut">
              <a:rPr lang="en-US" smtClean="0"/>
              <a:pPr/>
              <a:t>12/19/2015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120F-1406-406A-A9B3-7E10493C75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21B2C-7E3C-4772-B016-70553E6553EA}" type="datetimeFigureOut">
              <a:rPr lang="en-US" smtClean="0"/>
              <a:pPr/>
              <a:t>12/19/2015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120F-1406-406A-A9B3-7E10493C75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21B2C-7E3C-4772-B016-70553E6553EA}" type="datetimeFigureOut">
              <a:rPr lang="en-US" smtClean="0"/>
              <a:pPr/>
              <a:t>12/19/2015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9120F-1406-406A-A9B3-7E10493C75D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6800" y="0"/>
            <a:ext cx="7467600" cy="4572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Praise the Lord, His Glories Show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457200"/>
            <a:ext cx="7620000" cy="3810000"/>
          </a:xfrm>
        </p:spPr>
        <p:txBody>
          <a:bodyPr>
            <a:normAutofit fontScale="85000" lnSpcReduction="20000"/>
          </a:bodyPr>
          <a:lstStyle/>
          <a:p>
            <a:pPr marL="284163" indent="-284163">
              <a:buNone/>
            </a:pPr>
            <a:r>
              <a:rPr lang="en-US" sz="2400" b="1" dirty="0" smtClean="0"/>
              <a:t> </a:t>
            </a:r>
            <a:r>
              <a:rPr lang="en-US" sz="2400" b="1" dirty="0" smtClean="0">
                <a:latin typeface="Malgun Gothic" pitchFamily="34" charset="-127"/>
                <a:ea typeface="Malgun Gothic" pitchFamily="34" charset="-127"/>
              </a:rPr>
              <a:t>1. Praise the Lord, His glories show, Alleluia!</a:t>
            </a:r>
            <a:br>
              <a:rPr lang="en-US" sz="2400" b="1" dirty="0" smtClean="0">
                <a:latin typeface="Malgun Gothic" pitchFamily="34" charset="-127"/>
                <a:ea typeface="Malgun Gothic" pitchFamily="34" charset="-127"/>
              </a:rPr>
            </a:br>
            <a:r>
              <a:rPr lang="en-US" sz="2400" b="1" dirty="0" smtClean="0">
                <a:latin typeface="Malgun Gothic" pitchFamily="34" charset="-127"/>
                <a:ea typeface="Malgun Gothic" pitchFamily="34" charset="-127"/>
              </a:rPr>
              <a:t> Saints within  His courts below, Alleluia!</a:t>
            </a:r>
            <a:br>
              <a:rPr lang="en-US" sz="2400" b="1" dirty="0" smtClean="0">
                <a:latin typeface="Malgun Gothic" pitchFamily="34" charset="-127"/>
                <a:ea typeface="Malgun Gothic" pitchFamily="34" charset="-127"/>
              </a:rPr>
            </a:br>
            <a:r>
              <a:rPr lang="en-US" sz="2400" b="1" dirty="0" smtClean="0">
                <a:latin typeface="Malgun Gothic" pitchFamily="34" charset="-127"/>
                <a:ea typeface="Malgun Gothic" pitchFamily="34" charset="-127"/>
              </a:rPr>
              <a:t> Angels ‘round  His throne above, Alleluia!</a:t>
            </a:r>
            <a:br>
              <a:rPr lang="en-US" sz="2400" b="1" dirty="0" smtClean="0">
                <a:latin typeface="Malgun Gothic" pitchFamily="34" charset="-127"/>
                <a:ea typeface="Malgun Gothic" pitchFamily="34" charset="-127"/>
              </a:rPr>
            </a:br>
            <a:r>
              <a:rPr lang="en-US" sz="2400" b="1" dirty="0" smtClean="0">
                <a:latin typeface="Malgun Gothic" pitchFamily="34" charset="-127"/>
                <a:ea typeface="Malgun Gothic" pitchFamily="34" charset="-127"/>
              </a:rPr>
              <a:t> All that see and  share His love,  Alleluia!</a:t>
            </a:r>
          </a:p>
          <a:p>
            <a:pPr marL="284163" indent="-284163">
              <a:buNone/>
            </a:pPr>
            <a:endParaRPr lang="en-US" sz="1900" b="1" dirty="0" smtClean="0">
              <a:latin typeface="Malgun Gothic" pitchFamily="34" charset="-127"/>
              <a:ea typeface="Malgun Gothic" pitchFamily="34" charset="-127"/>
            </a:endParaRPr>
          </a:p>
          <a:p>
            <a:pPr marL="284163" indent="-284163">
              <a:buNone/>
            </a:pPr>
            <a:r>
              <a:rPr lang="en-US" sz="2400" b="1" dirty="0" smtClean="0">
                <a:latin typeface="Malgun Gothic" pitchFamily="34" charset="-127"/>
                <a:ea typeface="Malgun Gothic" pitchFamily="34" charset="-127"/>
              </a:rPr>
              <a:t>2.  Earth to heaven and heaven to earth, Alleluia!</a:t>
            </a:r>
            <a:br>
              <a:rPr lang="en-US" sz="2400" b="1" dirty="0" smtClean="0">
                <a:latin typeface="Malgun Gothic" pitchFamily="34" charset="-127"/>
                <a:ea typeface="Malgun Gothic" pitchFamily="34" charset="-127"/>
              </a:rPr>
            </a:br>
            <a:r>
              <a:rPr lang="en-US" sz="2400" b="1" dirty="0" smtClean="0">
                <a:latin typeface="Malgun Gothic" pitchFamily="34" charset="-127"/>
                <a:ea typeface="Malgun Gothic" pitchFamily="34" charset="-127"/>
              </a:rPr>
              <a:t> Tell His wonders, sing His worth, Alleluia!</a:t>
            </a:r>
            <a:br>
              <a:rPr lang="en-US" sz="2400" b="1" dirty="0" smtClean="0">
                <a:latin typeface="Malgun Gothic" pitchFamily="34" charset="-127"/>
                <a:ea typeface="Malgun Gothic" pitchFamily="34" charset="-127"/>
              </a:rPr>
            </a:br>
            <a:r>
              <a:rPr lang="en-US" sz="2400" b="1" dirty="0" smtClean="0">
                <a:latin typeface="Malgun Gothic" pitchFamily="34" charset="-127"/>
                <a:ea typeface="Malgun Gothic" pitchFamily="34" charset="-127"/>
              </a:rPr>
              <a:t> Age to age and shore to shore, Alleluia!</a:t>
            </a:r>
            <a:br>
              <a:rPr lang="en-US" sz="2400" b="1" dirty="0" smtClean="0">
                <a:latin typeface="Malgun Gothic" pitchFamily="34" charset="-127"/>
                <a:ea typeface="Malgun Gothic" pitchFamily="34" charset="-127"/>
              </a:rPr>
            </a:br>
            <a:r>
              <a:rPr lang="en-US" sz="2400" b="1" dirty="0" smtClean="0">
                <a:latin typeface="Malgun Gothic" pitchFamily="34" charset="-127"/>
                <a:ea typeface="Malgun Gothic" pitchFamily="34" charset="-127"/>
              </a:rPr>
              <a:t> Praise Him, praise Him evermore! Alleluia!</a:t>
            </a:r>
          </a:p>
          <a:p>
            <a:pPr marL="457200" indent="-457200">
              <a:buAutoNum type="arabicPeriod" startAt="2"/>
            </a:pPr>
            <a:endParaRPr lang="en-US" sz="1900" b="1" dirty="0" smtClean="0"/>
          </a:p>
          <a:p>
            <a:pPr>
              <a:buNone/>
            </a:pPr>
            <a:r>
              <a:rPr lang="en-US" sz="2400" b="1" dirty="0" smtClean="0">
                <a:latin typeface="Malgun Gothic" pitchFamily="34" charset="-127"/>
                <a:ea typeface="Malgun Gothic" pitchFamily="34" charset="-127"/>
              </a:rPr>
              <a:t>3.  Strings and voices, hands and hearts, Alleluia!</a:t>
            </a:r>
            <a:br>
              <a:rPr lang="en-US" sz="2400" b="1" dirty="0" smtClean="0">
                <a:latin typeface="Malgun Gothic" pitchFamily="34" charset="-127"/>
                <a:ea typeface="Malgun Gothic" pitchFamily="34" charset="-127"/>
              </a:rPr>
            </a:br>
            <a:r>
              <a:rPr lang="en-US" sz="2400" b="1" dirty="0" smtClean="0">
                <a:latin typeface="Malgun Gothic" pitchFamily="34" charset="-127"/>
                <a:ea typeface="Malgun Gothic" pitchFamily="34" charset="-127"/>
              </a:rPr>
              <a:t> In </a:t>
            </a:r>
            <a:r>
              <a:rPr lang="en-US" sz="2400" b="1" dirty="0" smtClean="0">
                <a:latin typeface="Malgun Gothic" pitchFamily="34" charset="-127"/>
                <a:ea typeface="Malgun Gothic" pitchFamily="34" charset="-127"/>
              </a:rPr>
              <a:t>the concert play you parts;  Alleluia!</a:t>
            </a:r>
            <a:br>
              <a:rPr lang="en-US" sz="2400" b="1" dirty="0" smtClean="0">
                <a:latin typeface="Malgun Gothic" pitchFamily="34" charset="-127"/>
                <a:ea typeface="Malgun Gothic" pitchFamily="34" charset="-127"/>
              </a:rPr>
            </a:br>
            <a:r>
              <a:rPr lang="en-US" sz="2400" b="1" dirty="0" smtClean="0">
                <a:latin typeface="Malgun Gothic" pitchFamily="34" charset="-127"/>
                <a:ea typeface="Malgun Gothic" pitchFamily="34" charset="-127"/>
              </a:rPr>
              <a:t> </a:t>
            </a:r>
            <a:r>
              <a:rPr lang="en-US" sz="2400" b="1" smtClean="0">
                <a:latin typeface="Malgun Gothic" pitchFamily="34" charset="-127"/>
                <a:ea typeface="Malgun Gothic" pitchFamily="34" charset="-127"/>
              </a:rPr>
              <a:t>All </a:t>
            </a:r>
            <a:r>
              <a:rPr lang="en-US" sz="2400" b="1" dirty="0" smtClean="0">
                <a:latin typeface="Malgun Gothic" pitchFamily="34" charset="-127"/>
                <a:ea typeface="Malgun Gothic" pitchFamily="34" charset="-127"/>
              </a:rPr>
              <a:t>that breathe, you Lord adore, Alleluia!</a:t>
            </a:r>
            <a:r>
              <a:rPr lang="en-US" sz="2400" b="1" smtClean="0">
                <a:latin typeface="Malgun Gothic" pitchFamily="34" charset="-127"/>
                <a:ea typeface="Malgun Gothic" pitchFamily="34" charset="-127"/>
              </a:rPr>
              <a:t/>
            </a:r>
            <a:br>
              <a:rPr lang="en-US" sz="2400" b="1" smtClean="0">
                <a:latin typeface="Malgun Gothic" pitchFamily="34" charset="-127"/>
                <a:ea typeface="Malgun Gothic" pitchFamily="34" charset="-127"/>
              </a:rPr>
            </a:br>
            <a:r>
              <a:rPr lang="en-US" sz="2400" b="1" smtClean="0">
                <a:latin typeface="Malgun Gothic" pitchFamily="34" charset="-127"/>
                <a:ea typeface="Malgun Gothic" pitchFamily="34" charset="-127"/>
              </a:rPr>
              <a:t> Praise </a:t>
            </a:r>
            <a:r>
              <a:rPr lang="en-US" sz="2400" b="1" dirty="0" smtClean="0">
                <a:latin typeface="Malgun Gothic" pitchFamily="34" charset="-127"/>
                <a:ea typeface="Malgun Gothic" pitchFamily="34" charset="-127"/>
              </a:rPr>
              <a:t>Him, praise Him evermore! Alleluia! Amen</a:t>
            </a:r>
            <a:endParaRPr lang="en-US" sz="2400" b="1" dirty="0"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6" name="Picture 5" descr="주의 영광 빛나니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38600"/>
            <a:ext cx="9144000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aise the Lord, His Glories Sh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aise the Lord, His Glories Sh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aise the Lord, His Glories Sh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20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Praise the Lord, His Glories Show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Praise the Lord, His Glories Show </dc:title>
  <dc:creator>user</dc:creator>
  <cp:lastModifiedBy>user</cp:lastModifiedBy>
  <cp:revision>9</cp:revision>
  <dcterms:created xsi:type="dcterms:W3CDTF">2015-12-18T14:19:35Z</dcterms:created>
  <dcterms:modified xsi:type="dcterms:W3CDTF">2015-12-18T17:50:20Z</dcterms:modified>
</cp:coreProperties>
</file>