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>
        <p:scale>
          <a:sx n="63" d="100"/>
          <a:sy n="63" d="100"/>
        </p:scale>
        <p:origin x="-2196" y="-24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13240-2BCE-413E-88DB-05C051B93497}" type="datetimeFigureOut">
              <a:rPr lang="en-US" smtClean="0"/>
              <a:pPr/>
              <a:t>12/14/2015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B5489-213F-4844-9B0B-5B58D6FBF1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13240-2BCE-413E-88DB-05C051B93497}" type="datetimeFigureOut">
              <a:rPr lang="en-US" smtClean="0"/>
              <a:pPr/>
              <a:t>12/14/2015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B5489-213F-4844-9B0B-5B58D6FBF1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13240-2BCE-413E-88DB-05C051B93497}" type="datetimeFigureOut">
              <a:rPr lang="en-US" smtClean="0"/>
              <a:pPr/>
              <a:t>12/14/2015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B5489-213F-4844-9B0B-5B58D6FBF1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13240-2BCE-413E-88DB-05C051B93497}" type="datetimeFigureOut">
              <a:rPr lang="en-US" smtClean="0"/>
              <a:pPr/>
              <a:t>12/14/2015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B5489-213F-4844-9B0B-5B58D6FBF1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13240-2BCE-413E-88DB-05C051B93497}" type="datetimeFigureOut">
              <a:rPr lang="en-US" smtClean="0"/>
              <a:pPr/>
              <a:t>12/14/2015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B5489-213F-4844-9B0B-5B58D6FBF1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13240-2BCE-413E-88DB-05C051B93497}" type="datetimeFigureOut">
              <a:rPr lang="en-US" smtClean="0"/>
              <a:pPr/>
              <a:t>12/14/2015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B5489-213F-4844-9B0B-5B58D6FBF1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13240-2BCE-413E-88DB-05C051B93497}" type="datetimeFigureOut">
              <a:rPr lang="en-US" smtClean="0"/>
              <a:pPr/>
              <a:t>12/14/2015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B5489-213F-4844-9B0B-5B58D6FBF1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13240-2BCE-413E-88DB-05C051B93497}" type="datetimeFigureOut">
              <a:rPr lang="en-US" smtClean="0"/>
              <a:pPr/>
              <a:t>12/14/2015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B5489-213F-4844-9B0B-5B58D6FBF1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13240-2BCE-413E-88DB-05C051B93497}" type="datetimeFigureOut">
              <a:rPr lang="en-US" smtClean="0"/>
              <a:pPr/>
              <a:t>12/14/2015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B5489-213F-4844-9B0B-5B58D6FBF1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13240-2BCE-413E-88DB-05C051B93497}" type="datetimeFigureOut">
              <a:rPr lang="en-US" smtClean="0"/>
              <a:pPr/>
              <a:t>12/14/2015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B5489-213F-4844-9B0B-5B58D6FBF1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13240-2BCE-413E-88DB-05C051B93497}" type="datetimeFigureOut">
              <a:rPr lang="en-US" smtClean="0"/>
              <a:pPr/>
              <a:t>12/14/2015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B5489-213F-4844-9B0B-5B58D6FBF1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813240-2BCE-413E-88DB-05C051B93497}" type="datetimeFigureOut">
              <a:rPr lang="en-US" smtClean="0"/>
              <a:pPr/>
              <a:t>12/14/2015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EB5489-213F-4844-9B0B-5B58D6FBF11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4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85800" y="0"/>
            <a:ext cx="7848600" cy="639762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Praise, my soul, the King of heaven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0" y="685800"/>
            <a:ext cx="9144000" cy="6172200"/>
          </a:xfrm>
        </p:spPr>
        <p:txBody>
          <a:bodyPr>
            <a:noAutofit/>
          </a:bodyPr>
          <a:lstStyle/>
          <a:p>
            <a:pPr marL="284163" indent="-284163">
              <a:buNone/>
            </a:pPr>
            <a:r>
              <a:rPr lang="en-US" sz="2000" b="1" dirty="0" smtClean="0"/>
              <a:t>1.  Praise, my soul, the King of heaven; to his feet your tribute bring.</a:t>
            </a:r>
            <a:br>
              <a:rPr lang="en-US" sz="2000" b="1" dirty="0" smtClean="0"/>
            </a:br>
            <a:r>
              <a:rPr lang="en-US" sz="2000" b="1" dirty="0" smtClean="0"/>
              <a:t> Ransomed, healed, restored, forgiven, who like thee his praise s </a:t>
            </a:r>
            <a:r>
              <a:rPr lang="en-US" sz="2000" b="1" dirty="0" err="1" smtClean="0"/>
              <a:t>hould</a:t>
            </a:r>
            <a:r>
              <a:rPr lang="en-US" sz="2000" b="1" dirty="0" smtClean="0"/>
              <a:t> sing</a:t>
            </a:r>
            <a:r>
              <a:rPr lang="en-US" sz="2000" b="1" dirty="0"/>
              <a:t>?</a:t>
            </a:r>
            <a:r>
              <a:rPr lang="en-US" sz="2000" b="1" dirty="0" smtClean="0"/>
              <a:t/>
            </a:r>
            <a:br>
              <a:rPr lang="en-US" sz="2000" b="1" dirty="0" smtClean="0"/>
            </a:br>
            <a:r>
              <a:rPr lang="en-US" sz="2000" b="1" dirty="0" smtClean="0"/>
              <a:t> Praise him ! Praise him! Praise him ! Praise him! Praise the everlasting King!</a:t>
            </a:r>
            <a:br>
              <a:rPr lang="en-US" sz="2000" b="1" dirty="0" smtClean="0"/>
            </a:br>
            <a:endParaRPr lang="en-US" sz="2000" b="1" dirty="0" smtClean="0"/>
          </a:p>
          <a:p>
            <a:pPr marL="457200" indent="-457200">
              <a:buAutoNum type="arabicPlain"/>
            </a:pPr>
            <a:endParaRPr lang="en-US" sz="2000" b="1" dirty="0" smtClean="0"/>
          </a:p>
          <a:p>
            <a:pPr marL="165100" indent="-165100">
              <a:buNone/>
            </a:pPr>
            <a:r>
              <a:rPr lang="en-US" sz="2000" b="1" dirty="0" smtClean="0"/>
              <a:t>2.  Praise him for his grace and favor to his fathers in distress.</a:t>
            </a:r>
            <a:br>
              <a:rPr lang="en-US" sz="2000" b="1" dirty="0" smtClean="0"/>
            </a:br>
            <a:r>
              <a:rPr lang="en-US" sz="2000" b="1" dirty="0" smtClean="0"/>
              <a:t>   Praise him, still the same for ever, slow to chide, and swift to bless.</a:t>
            </a:r>
            <a:br>
              <a:rPr lang="en-US" sz="2000" b="1" dirty="0" smtClean="0"/>
            </a:br>
            <a:r>
              <a:rPr lang="en-US" sz="2000" b="1" dirty="0" smtClean="0"/>
              <a:t>   </a:t>
            </a:r>
            <a:r>
              <a:rPr lang="en-US" sz="2000" b="1" dirty="0" smtClean="0"/>
              <a:t>Praise </a:t>
            </a:r>
            <a:r>
              <a:rPr lang="en-US" sz="2000" b="1" dirty="0" smtClean="0"/>
              <a:t>him ! Praise him! Praise him ! Praise him! Glorious in his faithfulness!</a:t>
            </a:r>
          </a:p>
          <a:p>
            <a:pPr marL="165100" indent="-165100">
              <a:buNone/>
            </a:pPr>
            <a:endParaRPr lang="en-US" sz="2000" b="1" dirty="0" smtClean="0"/>
          </a:p>
          <a:p>
            <a:pPr marL="165100" indent="-165100">
              <a:buNone/>
            </a:pPr>
            <a:endParaRPr lang="en-US" sz="2000" b="1" dirty="0"/>
          </a:p>
          <a:p>
            <a:pPr marL="120650" indent="-120650">
              <a:buNone/>
            </a:pPr>
            <a:r>
              <a:rPr lang="en-US" sz="2000" b="1" dirty="0" smtClean="0"/>
              <a:t>3.  Father-like he tends and spares us; well our feeble frame he knows.</a:t>
            </a:r>
            <a:br>
              <a:rPr lang="en-US" sz="2000" b="1" dirty="0" smtClean="0"/>
            </a:br>
            <a:r>
              <a:rPr lang="en-US" sz="2000" b="1" dirty="0" smtClean="0"/>
              <a:t>    In his hand he gently bears us, rescues us from all our foes.</a:t>
            </a:r>
            <a:br>
              <a:rPr lang="en-US" sz="2000" b="1" dirty="0" smtClean="0"/>
            </a:br>
            <a:r>
              <a:rPr lang="en-US" sz="2000" b="1" dirty="0" smtClean="0"/>
              <a:t>   </a:t>
            </a:r>
            <a:r>
              <a:rPr lang="en-US" sz="2000" b="1" dirty="0" smtClean="0"/>
              <a:t> Praise </a:t>
            </a:r>
            <a:r>
              <a:rPr lang="en-US" sz="2000" b="1" dirty="0" smtClean="0"/>
              <a:t>him ! Praise him! Praise him ! Praise him! Widely as his mercy flows!</a:t>
            </a:r>
            <a:br>
              <a:rPr lang="en-US" sz="2000" b="1" dirty="0" smtClean="0"/>
            </a:br>
            <a:endParaRPr lang="en-US" sz="2000" b="1" dirty="0" smtClean="0"/>
          </a:p>
          <a:p>
            <a:pPr marL="120650" indent="-120650">
              <a:buNone/>
            </a:pPr>
            <a:endParaRPr lang="en-US" sz="2000" b="1" dirty="0" smtClean="0"/>
          </a:p>
          <a:p>
            <a:pPr marL="165100" indent="-165100">
              <a:buNone/>
              <a:tabLst>
                <a:tab pos="165100" algn="l"/>
              </a:tabLst>
            </a:pPr>
            <a:r>
              <a:rPr lang="en-US" sz="2000" b="1" dirty="0" smtClean="0"/>
              <a:t>4.  Angels, help us to adore him; you behold him face to face.</a:t>
            </a:r>
            <a:br>
              <a:rPr lang="en-US" sz="2000" b="1" dirty="0" smtClean="0"/>
            </a:br>
            <a:r>
              <a:rPr lang="en-US" sz="2000" b="1" dirty="0" smtClean="0"/>
              <a:t>   Sun and moon, bow down before him, dwellers all in time and space.</a:t>
            </a:r>
            <a:br>
              <a:rPr lang="en-US" sz="2000" b="1" dirty="0" smtClean="0"/>
            </a:br>
            <a:r>
              <a:rPr lang="en-US" sz="2000" b="1" dirty="0" smtClean="0"/>
              <a:t>   Praise him ! Praise him! Praise him ! Praise him! Praise with us the God of grace!</a:t>
            </a:r>
          </a:p>
          <a:p>
            <a:pPr marL="165100" indent="-165100">
              <a:buNone/>
            </a:pPr>
            <a:endParaRPr lang="en-US" sz="2000" b="1" dirty="0" smtClean="0"/>
          </a:p>
          <a:p>
            <a:pPr>
              <a:buNone/>
            </a:pP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raise, my soul, the King of heav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raise, my soul, the King of heav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raise, my soul, the King of heav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raise, my soul, the King of heav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28</Words>
  <Application>Microsoft Office PowerPoint</Application>
  <PresentationFormat>On-screen Show (4:3)</PresentationFormat>
  <Paragraphs>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Praise, my soul, the King of heaven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Praise, my soul, the King of heaven</dc:title>
  <dc:creator>user</dc:creator>
  <cp:lastModifiedBy>user</cp:lastModifiedBy>
  <cp:revision>6</cp:revision>
  <dcterms:created xsi:type="dcterms:W3CDTF">2015-12-14T07:24:20Z</dcterms:created>
  <dcterms:modified xsi:type="dcterms:W3CDTF">2015-12-14T08:39:07Z</dcterms:modified>
</cp:coreProperties>
</file>