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2B17-8454-4F6C-981D-BB5CACF9EA0E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6374-BCAB-413D-AB3A-5235A630F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2B17-8454-4F6C-981D-BB5CACF9EA0E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6374-BCAB-413D-AB3A-5235A630F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2B17-8454-4F6C-981D-BB5CACF9EA0E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6374-BCAB-413D-AB3A-5235A630F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2B17-8454-4F6C-981D-BB5CACF9EA0E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6374-BCAB-413D-AB3A-5235A630F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2B17-8454-4F6C-981D-BB5CACF9EA0E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6374-BCAB-413D-AB3A-5235A630F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2B17-8454-4F6C-981D-BB5CACF9EA0E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6374-BCAB-413D-AB3A-5235A630F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2B17-8454-4F6C-981D-BB5CACF9EA0E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6374-BCAB-413D-AB3A-5235A630F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2B17-8454-4F6C-981D-BB5CACF9EA0E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6374-BCAB-413D-AB3A-5235A630F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2B17-8454-4F6C-981D-BB5CACF9EA0E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6374-BCAB-413D-AB3A-5235A630F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2B17-8454-4F6C-981D-BB5CACF9EA0E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6374-BCAB-413D-AB3A-5235A630F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2B17-8454-4F6C-981D-BB5CACF9EA0E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6374-BCAB-413D-AB3A-5235A630F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92B17-8454-4F6C-981D-BB5CACF9EA0E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56374-BCAB-413D-AB3A-5235A630F8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raise Him Praise Him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aise Him Praise Him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0"/>
            <a:ext cx="5105400" cy="381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Praise Him Praise Him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33600" y="457200"/>
            <a:ext cx="5105400" cy="5791200"/>
          </a:xfrm>
        </p:spPr>
        <p:txBody>
          <a:bodyPr numCol="1">
            <a:noAutofit/>
          </a:bodyPr>
          <a:lstStyle/>
          <a:p>
            <a:pPr marL="225425" indent="-225425">
              <a:buNone/>
            </a:pPr>
            <a:r>
              <a:rPr lang="en-US" sz="1400" b="1" dirty="0" smtClean="0">
                <a:latin typeface="Malgun Gothic" pitchFamily="34" charset="-127"/>
                <a:ea typeface="Malgun Gothic" pitchFamily="34" charset="-127"/>
              </a:rPr>
              <a:t>1. Praise him, praise him! Jesus, our blessed redeemer!</a:t>
            </a:r>
          </a:p>
          <a:p>
            <a:pPr marL="225425" indent="-225425">
              <a:buNone/>
            </a:pPr>
            <a:r>
              <a:rPr lang="en-US" sz="1400" b="1" dirty="0" smtClean="0">
                <a:latin typeface="Malgun Gothic" pitchFamily="34" charset="-127"/>
                <a:ea typeface="Malgun Gothic" pitchFamily="34" charset="-127"/>
              </a:rPr>
              <a:t>Sing, O earth, his wonderful love proclaim!</a:t>
            </a:r>
          </a:p>
          <a:p>
            <a:pPr marL="225425" indent="-225425">
              <a:buNone/>
            </a:pPr>
            <a:r>
              <a:rPr lang="en-US" sz="1400" b="1" dirty="0" smtClean="0">
                <a:latin typeface="Malgun Gothic" pitchFamily="34" charset="-127"/>
                <a:ea typeface="Malgun Gothic" pitchFamily="34" charset="-127"/>
              </a:rPr>
              <a:t>Hail him, hail him! Highest archangels in glory!</a:t>
            </a:r>
          </a:p>
          <a:p>
            <a:pPr marL="225425" indent="-225425">
              <a:buNone/>
            </a:pPr>
            <a:r>
              <a:rPr lang="en-US" sz="1400" b="1" dirty="0" smtClean="0">
                <a:latin typeface="Malgun Gothic" pitchFamily="34" charset="-127"/>
                <a:ea typeface="Malgun Gothic" pitchFamily="34" charset="-127"/>
              </a:rPr>
              <a:t>Strength and honor give to his holy name!</a:t>
            </a:r>
          </a:p>
          <a:p>
            <a:pPr marL="225425" indent="-225425">
              <a:buNone/>
            </a:pPr>
            <a:r>
              <a:rPr lang="en-US" sz="1400" b="1" dirty="0" smtClean="0">
                <a:latin typeface="Malgun Gothic" pitchFamily="34" charset="-127"/>
                <a:ea typeface="Malgun Gothic" pitchFamily="34" charset="-127"/>
              </a:rPr>
              <a:t>Like a shepherd, Jesus will guard his children.</a:t>
            </a:r>
          </a:p>
          <a:p>
            <a:pPr marL="225425" indent="-225425">
              <a:buNone/>
            </a:pPr>
            <a:r>
              <a:rPr lang="en-US" sz="1400" b="1" dirty="0" smtClean="0">
                <a:latin typeface="Malgun Gothic" pitchFamily="34" charset="-127"/>
                <a:ea typeface="Malgun Gothic" pitchFamily="34" charset="-127"/>
              </a:rPr>
              <a:t>In his arms he carries them all day long.</a:t>
            </a:r>
          </a:p>
          <a:p>
            <a:pPr marL="225425" indent="-225425">
              <a:buNone/>
            </a:pPr>
            <a:endParaRPr lang="en-US" sz="1400" b="1" dirty="0" smtClean="0">
              <a:latin typeface="Malgun Gothic" pitchFamily="34" charset="-127"/>
              <a:ea typeface="Malgun Gothic" pitchFamily="34" charset="-127"/>
            </a:endParaRPr>
          </a:p>
          <a:p>
            <a:pPr marL="225425" indent="-225425">
              <a:buNone/>
            </a:pPr>
            <a:r>
              <a:rPr lang="en-US" sz="14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Refrain:</a:t>
            </a:r>
          </a:p>
          <a:p>
            <a:pPr marL="225425" indent="-225425">
              <a:buNone/>
            </a:pPr>
            <a:r>
              <a:rPr lang="en-US" sz="14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Praise him! Praise him! tell of his excellent greatness.</a:t>
            </a:r>
          </a:p>
          <a:p>
            <a:pPr marL="225425" indent="-225425">
              <a:buNone/>
            </a:pPr>
            <a:r>
              <a:rPr lang="en-US" sz="14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Praise him! Praise him! ever in  joyful song.</a:t>
            </a:r>
          </a:p>
          <a:p>
            <a:pPr marL="225425" indent="-225425">
              <a:buNone/>
            </a:pPr>
            <a:endParaRPr lang="en-US" sz="1400" b="1" dirty="0" smtClean="0">
              <a:latin typeface="Malgun Gothic" pitchFamily="34" charset="-127"/>
              <a:ea typeface="Malgun Gothic" pitchFamily="34" charset="-127"/>
            </a:endParaRPr>
          </a:p>
          <a:p>
            <a:pPr marL="225425" indent="-225425">
              <a:buNone/>
            </a:pPr>
            <a:r>
              <a:rPr lang="en-US" sz="1400" b="1" dirty="0" smtClean="0">
                <a:latin typeface="Malgun Gothic" pitchFamily="34" charset="-127"/>
                <a:ea typeface="Malgun Gothic" pitchFamily="34" charset="-127"/>
              </a:rPr>
              <a:t>2. Praise him, praise him! Jesus, our blessed redeemer!</a:t>
            </a:r>
          </a:p>
          <a:p>
            <a:pPr marL="225425" indent="-225425">
              <a:buNone/>
            </a:pPr>
            <a:r>
              <a:rPr lang="en-US" sz="1400" b="1" dirty="0" smtClean="0">
                <a:latin typeface="Malgun Gothic" pitchFamily="34" charset="-127"/>
                <a:ea typeface="Malgun Gothic" pitchFamily="34" charset="-127"/>
              </a:rPr>
              <a:t>For our sins, he suffered, and bled, and died.</a:t>
            </a:r>
          </a:p>
          <a:p>
            <a:pPr marL="225425" indent="-225425">
              <a:buNone/>
            </a:pPr>
            <a:r>
              <a:rPr lang="en-US" sz="1400" b="1" dirty="0" smtClean="0">
                <a:latin typeface="Malgun Gothic" pitchFamily="34" charset="-127"/>
                <a:ea typeface="Malgun Gothic" pitchFamily="34" charset="-127"/>
              </a:rPr>
              <a:t>He our rock, our hope of eternal salvation,</a:t>
            </a:r>
          </a:p>
          <a:p>
            <a:pPr marL="225425" indent="-225425">
              <a:buNone/>
            </a:pPr>
            <a:r>
              <a:rPr lang="en-US" sz="1400" b="1" dirty="0" smtClean="0">
                <a:latin typeface="Malgun Gothic" pitchFamily="34" charset="-127"/>
                <a:ea typeface="Malgun Gothic" pitchFamily="34" charset="-127"/>
              </a:rPr>
              <a:t>hail him, hail him! Jesus, the crucified.</a:t>
            </a:r>
          </a:p>
          <a:p>
            <a:pPr marL="225425" indent="-225425">
              <a:buNone/>
            </a:pPr>
            <a:r>
              <a:rPr lang="en-US" sz="1400" b="1" dirty="0" smtClean="0">
                <a:latin typeface="Malgun Gothic" pitchFamily="34" charset="-127"/>
                <a:ea typeface="Malgun Gothic" pitchFamily="34" charset="-127"/>
              </a:rPr>
              <a:t>Sound his praises, Jesus who bore our sorrows,</a:t>
            </a:r>
          </a:p>
          <a:p>
            <a:pPr marL="225425" indent="-225425">
              <a:buNone/>
            </a:pPr>
            <a:r>
              <a:rPr lang="en-US" sz="1400" b="1" dirty="0" smtClean="0">
                <a:latin typeface="Malgun Gothic" pitchFamily="34" charset="-127"/>
                <a:ea typeface="Malgun Gothic" pitchFamily="34" charset="-127"/>
              </a:rPr>
              <a:t>love unbounded, wonderful, deep, and strong.</a:t>
            </a:r>
          </a:p>
          <a:p>
            <a:pPr marL="225425" indent="-225425">
              <a:buNone/>
            </a:pPr>
            <a:endParaRPr lang="en-US" sz="1400" b="1" dirty="0" smtClean="0">
              <a:latin typeface="Malgun Gothic" pitchFamily="34" charset="-127"/>
              <a:ea typeface="Malgun Gothic" pitchFamily="34" charset="-127"/>
            </a:endParaRPr>
          </a:p>
          <a:p>
            <a:pPr marL="225425" indent="-225425">
              <a:buNone/>
            </a:pPr>
            <a:r>
              <a:rPr lang="en-US" sz="1400" b="1" dirty="0" smtClean="0">
                <a:latin typeface="Malgun Gothic" pitchFamily="34" charset="-127"/>
                <a:ea typeface="Malgun Gothic" pitchFamily="34" charset="-127"/>
              </a:rPr>
              <a:t>3. Praise him, praise him! Jesus, our blessed redeemer!</a:t>
            </a:r>
          </a:p>
          <a:p>
            <a:pPr marL="225425" indent="-225425">
              <a:buNone/>
            </a:pPr>
            <a:r>
              <a:rPr lang="en-US" sz="1400" b="1" dirty="0" err="1" smtClean="0">
                <a:latin typeface="Malgun Gothic" pitchFamily="34" charset="-127"/>
                <a:ea typeface="Malgun Gothic" pitchFamily="34" charset="-127"/>
              </a:rPr>
              <a:t>Heav’nly</a:t>
            </a:r>
            <a:r>
              <a:rPr lang="en-US" sz="1400" b="1" dirty="0" smtClean="0">
                <a:latin typeface="Malgun Gothic" pitchFamily="34" charset="-127"/>
                <a:ea typeface="Malgun Gothic" pitchFamily="34" charset="-127"/>
              </a:rPr>
              <a:t> portals loud with hosannas ring!</a:t>
            </a:r>
          </a:p>
          <a:p>
            <a:pPr marL="225425" indent="-225425">
              <a:buNone/>
            </a:pPr>
            <a:r>
              <a:rPr lang="en-US" sz="1400" b="1" dirty="0" smtClean="0">
                <a:latin typeface="Malgun Gothic" pitchFamily="34" charset="-127"/>
                <a:ea typeface="Malgun Gothic" pitchFamily="34" charset="-127"/>
              </a:rPr>
              <a:t>Jesus, Savior, </a:t>
            </a:r>
            <a:r>
              <a:rPr lang="en-US" sz="1400" b="1" dirty="0" err="1" smtClean="0">
                <a:latin typeface="Malgun Gothic" pitchFamily="34" charset="-127"/>
                <a:ea typeface="Malgun Gothic" pitchFamily="34" charset="-127"/>
              </a:rPr>
              <a:t>reigneth</a:t>
            </a:r>
            <a:r>
              <a:rPr lang="en-US" sz="1400" b="1" dirty="0" smtClean="0">
                <a:latin typeface="Malgun Gothic" pitchFamily="34" charset="-127"/>
                <a:ea typeface="Malgun Gothic" pitchFamily="34" charset="-127"/>
              </a:rPr>
              <a:t> forever and ever!</a:t>
            </a:r>
          </a:p>
          <a:p>
            <a:pPr marL="225425" indent="-225425">
              <a:buNone/>
            </a:pPr>
            <a:r>
              <a:rPr lang="en-US" sz="1400" b="1" dirty="0" smtClean="0">
                <a:latin typeface="Malgun Gothic" pitchFamily="34" charset="-127"/>
                <a:ea typeface="Malgun Gothic" pitchFamily="34" charset="-127"/>
              </a:rPr>
              <a:t>Crown him, crown him! prophet, and priest, and king!</a:t>
            </a:r>
          </a:p>
          <a:p>
            <a:pPr marL="225425" indent="-225425">
              <a:buNone/>
            </a:pPr>
            <a:r>
              <a:rPr lang="en-US" sz="1400" b="1" dirty="0" smtClean="0">
                <a:latin typeface="Malgun Gothic" pitchFamily="34" charset="-127"/>
                <a:ea typeface="Malgun Gothic" pitchFamily="34" charset="-127"/>
              </a:rPr>
              <a:t>Christ is coming, over the world victorious.</a:t>
            </a:r>
          </a:p>
          <a:p>
            <a:pPr marL="225425" indent="-225425">
              <a:buNone/>
            </a:pPr>
            <a:r>
              <a:rPr lang="en-US" sz="1400" b="1" dirty="0" err="1" smtClean="0">
                <a:latin typeface="Malgun Gothic" pitchFamily="34" charset="-127"/>
                <a:ea typeface="Malgun Gothic" pitchFamily="34" charset="-127"/>
              </a:rPr>
              <a:t>Pow’r</a:t>
            </a:r>
            <a:r>
              <a:rPr lang="en-US" sz="1400" b="1" dirty="0" smtClean="0">
                <a:latin typeface="Malgun Gothic" pitchFamily="34" charset="-127"/>
                <a:ea typeface="Malgun Gothic" pitchFamily="34" charset="-127"/>
              </a:rPr>
              <a:t> and glory unto the Lord belong.</a:t>
            </a:r>
            <a:endParaRPr lang="en-US" sz="1400" b="1" dirty="0" smtClean="0">
              <a:solidFill>
                <a:srgbClr val="FF0000"/>
              </a:solidFill>
              <a:latin typeface="Malgun Gothic" pitchFamily="34" charset="-127"/>
              <a:ea typeface="Malgun Gothic" pitchFamily="34" charset="-127"/>
            </a:endParaRPr>
          </a:p>
          <a:p>
            <a:pPr>
              <a:buNone/>
            </a:pPr>
            <a:endParaRPr lang="en-US" sz="1400" b="1" dirty="0" smtClean="0">
              <a:solidFill>
                <a:srgbClr val="FF0000"/>
              </a:solidFill>
              <a:latin typeface="Malgun Gothic" pitchFamily="34" charset="-127"/>
              <a:ea typeface="Malgun Gothic" pitchFamily="34" charset="-127"/>
            </a:endParaRPr>
          </a:p>
          <a:p>
            <a:pPr>
              <a:buNone/>
            </a:pPr>
            <a:r>
              <a:rPr lang="en-US" sz="14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    </a:t>
            </a:r>
            <a:endParaRPr lang="en-US" sz="1400" b="1" dirty="0"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223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Praise Him Praise Him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Praise Him Praise Him </dc:title>
  <dc:creator>user</dc:creator>
  <cp:lastModifiedBy>mary</cp:lastModifiedBy>
  <cp:revision>8</cp:revision>
  <dcterms:created xsi:type="dcterms:W3CDTF">2015-12-07T01:30:56Z</dcterms:created>
  <dcterms:modified xsi:type="dcterms:W3CDTF">2022-03-25T16:45:16Z</dcterms:modified>
</cp:coreProperties>
</file>