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C7305-1DE5-496D-8615-A52F93C6B929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D0C4-4C47-431D-B65C-B2FE582C2B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e day when Heaven was filled with His pra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5334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One day when Heaven was filled with His praises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533400"/>
            <a:ext cx="67818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One day when Heaven was filled with His </a:t>
            </a:r>
            <a:r>
              <a:rPr lang="en-US" sz="1800" b="1" dirty="0" smtClean="0"/>
              <a:t>praises,</a:t>
            </a:r>
            <a:br>
              <a:rPr lang="en-US" sz="1800" b="1" dirty="0" smtClean="0"/>
            </a:br>
            <a:r>
              <a:rPr lang="en-US" sz="1800" b="1" dirty="0" smtClean="0"/>
              <a:t>One </a:t>
            </a:r>
            <a:r>
              <a:rPr lang="en-US" sz="1800" b="1" dirty="0" smtClean="0"/>
              <a:t>day when sin was as black as could be,</a:t>
            </a:r>
            <a:br>
              <a:rPr lang="en-US" sz="1800" b="1" dirty="0" smtClean="0"/>
            </a:br>
            <a:r>
              <a:rPr lang="en-US" sz="1800" b="1" dirty="0" smtClean="0"/>
              <a:t>Jesus came forth to be born of a virgin,</a:t>
            </a:r>
            <a:br>
              <a:rPr lang="en-US" sz="1800" b="1" dirty="0" smtClean="0"/>
            </a:br>
            <a:r>
              <a:rPr lang="en-US" sz="1800" b="1" dirty="0" smtClean="0"/>
              <a:t>Dwelt among men, my example is He! </a:t>
            </a:r>
          </a:p>
          <a:p>
            <a:pPr marL="0" lvl="1" indent="0">
              <a:buNone/>
            </a:pPr>
            <a:endParaRPr lang="en-US" sz="1000" b="1" dirty="0" smtClean="0"/>
          </a:p>
          <a:p>
            <a:pPr marL="0" lvl="1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Living, He loved me; dying, He saved me</a:t>
            </a:r>
            <a:r>
              <a:rPr lang="en-US" sz="1600" b="1" dirty="0" smtClean="0">
                <a:solidFill>
                  <a:srgbClr val="FF0000"/>
                </a:solidFill>
              </a:rPr>
              <a:t>; Buried</a:t>
            </a:r>
            <a:r>
              <a:rPr lang="en-US" sz="1600" b="1" dirty="0" smtClean="0">
                <a:solidFill>
                  <a:srgbClr val="FF0000"/>
                </a:solidFill>
              </a:rPr>
              <a:t>, He carried my sins far away;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Rising, He justified freely forever</a:t>
            </a:r>
            <a:r>
              <a:rPr lang="en-US" sz="1600" b="1" dirty="0" smtClean="0">
                <a:solidFill>
                  <a:srgbClr val="FF0000"/>
                </a:solidFill>
              </a:rPr>
              <a:t>;  One </a:t>
            </a:r>
            <a:r>
              <a:rPr lang="en-US" sz="1600" b="1" dirty="0" smtClean="0">
                <a:solidFill>
                  <a:srgbClr val="FF0000"/>
                </a:solidFill>
              </a:rPr>
              <a:t>day He’s coming—oh, glorious day!</a:t>
            </a:r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800" b="1" dirty="0" smtClean="0"/>
              <a:t>One </a:t>
            </a:r>
            <a:r>
              <a:rPr lang="en-US" sz="1800" b="1" dirty="0" smtClean="0"/>
              <a:t>day they led Him up Calvary’s mountain,</a:t>
            </a:r>
            <a:br>
              <a:rPr lang="en-US" sz="1800" b="1" dirty="0" smtClean="0"/>
            </a:br>
            <a:r>
              <a:rPr lang="en-US" sz="1800" b="1" dirty="0" smtClean="0"/>
              <a:t>One day they nailed Him to die on the tree;</a:t>
            </a:r>
            <a:br>
              <a:rPr lang="en-US" sz="1800" b="1" dirty="0" smtClean="0"/>
            </a:br>
            <a:r>
              <a:rPr lang="en-US" sz="1800" b="1" dirty="0" smtClean="0"/>
              <a:t>Suffering anguish, despised and rejected:</a:t>
            </a:r>
            <a:br>
              <a:rPr lang="en-US" sz="1800" b="1" dirty="0" smtClean="0"/>
            </a:br>
            <a:r>
              <a:rPr lang="en-US" sz="1800" b="1" dirty="0" smtClean="0"/>
              <a:t>Bearing our sins, my Redeemer is He!</a:t>
            </a:r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800" b="1" dirty="0" smtClean="0"/>
              <a:t>One </a:t>
            </a:r>
            <a:r>
              <a:rPr lang="en-US" sz="1800" b="1" dirty="0" smtClean="0"/>
              <a:t>day the grave could conceal Him no longer,</a:t>
            </a:r>
            <a:br>
              <a:rPr lang="en-US" sz="1800" b="1" dirty="0" smtClean="0"/>
            </a:br>
            <a:r>
              <a:rPr lang="en-US" sz="1800" b="1" dirty="0" smtClean="0"/>
              <a:t>One day the stone rolled away from the door;</a:t>
            </a:r>
            <a:br>
              <a:rPr lang="en-US" sz="1800" b="1" dirty="0" smtClean="0"/>
            </a:br>
            <a:r>
              <a:rPr lang="en-US" sz="1800" b="1" dirty="0" smtClean="0"/>
              <a:t>Then He arose, over death He had conquered;</a:t>
            </a:r>
            <a:br>
              <a:rPr lang="en-US" sz="1800" b="1" dirty="0" smtClean="0"/>
            </a:br>
            <a:r>
              <a:rPr lang="en-US" sz="1800" b="1" dirty="0" smtClean="0"/>
              <a:t>Now is ascended, my Lord evermore</a:t>
            </a:r>
            <a:r>
              <a:rPr lang="en-US" sz="1800" b="1" dirty="0" smtClean="0"/>
              <a:t>!</a:t>
            </a:r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800" b="1" dirty="0" smtClean="0"/>
              <a:t>One day the trumpet will sound for His coming,</a:t>
            </a:r>
            <a:br>
              <a:rPr lang="en-US" sz="1800" b="1" dirty="0" smtClean="0"/>
            </a:br>
            <a:r>
              <a:rPr lang="en-US" sz="1800" b="1" dirty="0" smtClean="0"/>
              <a:t>One day the skies with His glories will shine;</a:t>
            </a:r>
            <a:br>
              <a:rPr lang="en-US" sz="1800" b="1" dirty="0" smtClean="0"/>
            </a:br>
            <a:r>
              <a:rPr lang="en-US" sz="1800" b="1" dirty="0" smtClean="0"/>
              <a:t>Wonderful day, my beloved ones bringing;</a:t>
            </a:r>
            <a:br>
              <a:rPr lang="en-US" sz="1800" b="1" dirty="0" smtClean="0"/>
            </a:br>
            <a:r>
              <a:rPr lang="en-US" sz="1800" b="1" dirty="0" smtClean="0"/>
              <a:t>Glorious Savior, this Jesus is mine</a:t>
            </a:r>
            <a:r>
              <a:rPr lang="en-US" sz="1800" b="1" dirty="0" smtClean="0"/>
              <a:t>!</a:t>
            </a:r>
            <a:endParaRPr lang="en-US" sz="10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One day when Heaven was filled with His praises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day when heaven was filled,</dc:title>
  <dc:creator>user</dc:creator>
  <cp:lastModifiedBy>mary</cp:lastModifiedBy>
  <cp:revision>12</cp:revision>
  <dcterms:created xsi:type="dcterms:W3CDTF">2015-12-25T14:28:46Z</dcterms:created>
  <dcterms:modified xsi:type="dcterms:W3CDTF">2019-06-21T21:30:17Z</dcterms:modified>
</cp:coreProperties>
</file>