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33788-EC97-4C52-8ECB-88DA36A03B1B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185E8-FD2F-4F7C-B872-A23673B659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ce to Every Man and N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648200"/>
            <a:ext cx="8534400" cy="2209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781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Once to Every Man and Nation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9600"/>
            <a:ext cx="9144000" cy="4572000"/>
          </a:xfrm>
        </p:spPr>
        <p:txBody>
          <a:bodyPr>
            <a:normAutofit/>
          </a:bodyPr>
          <a:lstStyle/>
          <a:p>
            <a:pPr algn="l">
              <a:tabLst>
                <a:tab pos="60325" algn="l"/>
              </a:tabLst>
            </a:pPr>
            <a:r>
              <a:rPr lang="en-US" sz="2300" b="1" dirty="0" smtClean="0">
                <a:solidFill>
                  <a:schemeClr val="tx1"/>
                </a:solidFill>
              </a:rPr>
              <a:t>1.  Once to </a:t>
            </a:r>
            <a:r>
              <a:rPr lang="en-US" sz="2300" b="1" dirty="0" err="1" smtClean="0">
                <a:solidFill>
                  <a:schemeClr val="tx1"/>
                </a:solidFill>
              </a:rPr>
              <a:t>ev'ry</a:t>
            </a:r>
            <a:r>
              <a:rPr lang="en-US" sz="2300" b="1" dirty="0" smtClean="0">
                <a:solidFill>
                  <a:schemeClr val="tx1"/>
                </a:solidFill>
              </a:rPr>
              <a:t> man and nation  Comes the moment to decide, </a:t>
            </a:r>
          </a:p>
          <a:p>
            <a:pPr algn="l">
              <a:tabLst>
                <a:tab pos="60325" algn="l"/>
              </a:tabLst>
            </a:pPr>
            <a:r>
              <a:rPr lang="en-US" sz="2300" b="1" dirty="0" smtClean="0">
                <a:solidFill>
                  <a:schemeClr val="tx1"/>
                </a:solidFill>
              </a:rPr>
              <a:t>      In the strife of truth and falsehood, For the good or evil side; 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      Some great cause, some great decision,</a:t>
            </a:r>
          </a:p>
          <a:p>
            <a:pPr algn="l">
              <a:tabLst>
                <a:tab pos="60325" algn="l"/>
              </a:tabLst>
            </a:pPr>
            <a:r>
              <a:rPr lang="en-US" sz="2300" b="1" dirty="0" smtClean="0">
                <a:solidFill>
                  <a:schemeClr val="tx1"/>
                </a:solidFill>
              </a:rPr>
              <a:t>      </a:t>
            </a:r>
            <a:r>
              <a:rPr lang="en-US" sz="2300" b="1" dirty="0" err="1" smtClean="0">
                <a:solidFill>
                  <a:schemeClr val="tx1"/>
                </a:solidFill>
              </a:rPr>
              <a:t>Off'ring</a:t>
            </a:r>
            <a:r>
              <a:rPr lang="en-US" sz="2300" b="1" dirty="0" smtClean="0">
                <a:solidFill>
                  <a:schemeClr val="tx1"/>
                </a:solidFill>
              </a:rPr>
              <a:t> each the bloom or blight, 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      And the choice goes by forever 'Twixt that darkness and that light. 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endParaRPr lang="en-US" sz="2300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en-US" sz="2300" b="1" dirty="0" smtClean="0">
                <a:solidFill>
                  <a:schemeClr val="tx1"/>
                </a:solidFill>
              </a:rPr>
              <a:t>2.  By the light of burning martyrs, Christ, Thy bleeding feet we track, </a:t>
            </a:r>
          </a:p>
          <a:p>
            <a:pPr marL="165100" indent="-165100" algn="l"/>
            <a:r>
              <a:rPr lang="en-US" sz="2300" b="1" dirty="0" smtClean="0">
                <a:solidFill>
                  <a:schemeClr val="tx1"/>
                </a:solidFill>
              </a:rPr>
              <a:t>     Toiling up new </a:t>
            </a:r>
            <a:r>
              <a:rPr lang="en-US" sz="2300" b="1" dirty="0" err="1" smtClean="0">
                <a:solidFill>
                  <a:schemeClr val="tx1"/>
                </a:solidFill>
              </a:rPr>
              <a:t>Calv'ries</a:t>
            </a:r>
            <a:r>
              <a:rPr lang="en-US" sz="2300" b="1" dirty="0" smtClean="0">
                <a:solidFill>
                  <a:schemeClr val="tx1"/>
                </a:solidFill>
              </a:rPr>
              <a:t> ever With the cross that turns not back; </a:t>
            </a:r>
          </a:p>
          <a:p>
            <a:pPr marL="165100" indent="-165100" algn="l"/>
            <a:r>
              <a:rPr lang="en-US" sz="2300" b="1" dirty="0" smtClean="0">
                <a:solidFill>
                  <a:srgbClr val="FF0000"/>
                </a:solidFill>
              </a:rPr>
              <a:t>     </a:t>
            </a:r>
            <a:r>
              <a:rPr lang="en-US" sz="2300" b="1" dirty="0" smtClean="0">
                <a:solidFill>
                  <a:schemeClr val="tx1"/>
                </a:solidFill>
              </a:rPr>
              <a:t>New occasions teach new duties, Ancient values test our youth; </a:t>
            </a:r>
          </a:p>
          <a:p>
            <a:pPr marL="165100" indent="-165100" algn="l"/>
            <a:r>
              <a:rPr lang="en-US" sz="2300" b="1" dirty="0" smtClean="0">
                <a:solidFill>
                  <a:schemeClr val="tx1"/>
                </a:solidFill>
              </a:rPr>
              <a:t>     They must upward still and onward, Who would keep abreast of truth.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ce to Every Man and N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Once to Every Man and Nation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Once to Every Man and Nation </dc:title>
  <dc:creator>user</dc:creator>
  <cp:lastModifiedBy>user</cp:lastModifiedBy>
  <cp:revision>4</cp:revision>
  <dcterms:created xsi:type="dcterms:W3CDTF">2015-12-11T14:00:53Z</dcterms:created>
  <dcterms:modified xsi:type="dcterms:W3CDTF">2015-12-11T14:21:12Z</dcterms:modified>
</cp:coreProperties>
</file>