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0935-9B72-4CE9-A9E6-BB48BA24FDC4}" type="datetimeFigureOut">
              <a:rPr lang="en-US" smtClean="0"/>
              <a:pPr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9476-5A1C-4B6F-86A9-571B589934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0935-9B72-4CE9-A9E6-BB48BA24FDC4}" type="datetimeFigureOut">
              <a:rPr lang="en-US" smtClean="0"/>
              <a:pPr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9476-5A1C-4B6F-86A9-571B589934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0935-9B72-4CE9-A9E6-BB48BA24FDC4}" type="datetimeFigureOut">
              <a:rPr lang="en-US" smtClean="0"/>
              <a:pPr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9476-5A1C-4B6F-86A9-571B589934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0935-9B72-4CE9-A9E6-BB48BA24FDC4}" type="datetimeFigureOut">
              <a:rPr lang="en-US" smtClean="0"/>
              <a:pPr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9476-5A1C-4B6F-86A9-571B589934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0935-9B72-4CE9-A9E6-BB48BA24FDC4}" type="datetimeFigureOut">
              <a:rPr lang="en-US" smtClean="0"/>
              <a:pPr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9476-5A1C-4B6F-86A9-571B589934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0935-9B72-4CE9-A9E6-BB48BA24FDC4}" type="datetimeFigureOut">
              <a:rPr lang="en-US" smtClean="0"/>
              <a:pPr/>
              <a:t>8/2/2020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9476-5A1C-4B6F-86A9-571B589934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0935-9B72-4CE9-A9E6-BB48BA24FDC4}" type="datetimeFigureOut">
              <a:rPr lang="en-US" smtClean="0"/>
              <a:pPr/>
              <a:t>8/2/2020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9476-5A1C-4B6F-86A9-571B589934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0935-9B72-4CE9-A9E6-BB48BA24FDC4}" type="datetimeFigureOut">
              <a:rPr lang="en-US" smtClean="0"/>
              <a:pPr/>
              <a:t>8/2/2020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9476-5A1C-4B6F-86A9-571B589934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0935-9B72-4CE9-A9E6-BB48BA24FDC4}" type="datetimeFigureOut">
              <a:rPr lang="en-US" smtClean="0"/>
              <a:pPr/>
              <a:t>8/2/2020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9476-5A1C-4B6F-86A9-571B589934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0935-9B72-4CE9-A9E6-BB48BA24FDC4}" type="datetimeFigureOut">
              <a:rPr lang="en-US" smtClean="0"/>
              <a:pPr/>
              <a:t>8/2/2020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9476-5A1C-4B6F-86A9-571B589934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F0935-9B72-4CE9-A9E6-BB48BA24FDC4}" type="datetimeFigureOut">
              <a:rPr lang="en-US" smtClean="0"/>
              <a:pPr/>
              <a:t>8/2/2020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9476-5A1C-4B6F-86A9-571B589934F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8F0935-9B72-4CE9-A9E6-BB48BA24FDC4}" type="datetimeFigureOut">
              <a:rPr lang="en-US" smtClean="0"/>
              <a:pPr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9476-5A1C-4B6F-86A9-571B589934F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 a Hill far Aw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4600" y="0"/>
            <a:ext cx="40386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On a Hill </a:t>
            </a:r>
            <a:r>
              <a:rPr lang="en-US" b="1" dirty="0" smtClean="0">
                <a:latin typeface="Malgun Gothic" pitchFamily="34" charset="-127"/>
                <a:ea typeface="Malgun Gothic" pitchFamily="34" charset="-127"/>
              </a:rPr>
              <a:t>far</a:t>
            </a:r>
            <a:r>
              <a:rPr lang="en-US" b="1" dirty="0" smtClean="0"/>
              <a:t> </a:t>
            </a:r>
            <a:r>
              <a:rPr lang="en-US" b="1" dirty="0" smtClean="0"/>
              <a:t>Away 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914400"/>
            <a:ext cx="6096000" cy="4419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On a hill far away stood an old rugged cross,              the emblem of suffering and shame;</a:t>
            </a:r>
            <a:br>
              <a:rPr lang="en-US" sz="18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and I love that old cross where the dearest and best for a world of lost sinners was slain.</a:t>
            </a:r>
            <a:br>
              <a:rPr lang="en-US" sz="1800" b="1" dirty="0" smtClean="0">
                <a:latin typeface="Malgun Gothic" pitchFamily="34" charset="-127"/>
                <a:ea typeface="Malgun Gothic" pitchFamily="34" charset="-127"/>
              </a:rPr>
            </a:b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 </a:t>
            </a:r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Refrain:</a:t>
            </a:r>
            <a:b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So I'll cherish the old rugged cross,                            till my trophies at last I lay down;</a:t>
            </a:r>
            <a:b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</a:b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I will cling to the old rugged cross,                     and exchange it some day for a crown.</a:t>
            </a: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0" indent="0">
              <a:buNone/>
            </a:pPr>
            <a:r>
              <a:rPr lang="en-US" sz="1800" b="1" dirty="0" smtClean="0">
                <a:latin typeface="Malgun Gothic" pitchFamily="34" charset="-127"/>
                <a:ea typeface="Malgun Gothic" pitchFamily="34" charset="-127"/>
              </a:rPr>
              <a:t>To that old rugged cross I will ever be true,           its shame and reproach gladly bear;                           then he'll call me some day to my home far away, where his glory forever I'll share. </a:t>
            </a:r>
          </a:p>
          <a:p>
            <a:pPr marL="165100" indent="-165100">
              <a:buNone/>
            </a:pP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165100" indent="-165100">
              <a:buNone/>
            </a:pPr>
            <a:endParaRPr lang="en-US" sz="1800" b="1" dirty="0" smtClean="0">
              <a:latin typeface="Malgun Gothic" pitchFamily="34" charset="-127"/>
              <a:ea typeface="Malgun Gothic" pitchFamily="34" charset="-127"/>
            </a:endParaRPr>
          </a:p>
          <a:p>
            <a:pPr marL="165100" indent="-165100">
              <a:buNone/>
            </a:pPr>
            <a:r>
              <a:rPr lang="en-US" sz="1800" b="1" dirty="0" smtClean="0">
                <a:solidFill>
                  <a:srgbClr val="FF0000"/>
                </a:solidFill>
                <a:latin typeface="Malgun Gothic" pitchFamily="34" charset="-127"/>
                <a:ea typeface="Malgun Gothic" pitchFamily="34" charset="-127"/>
              </a:rPr>
              <a:t>  </a:t>
            </a:r>
            <a:endParaRPr lang="en-US" b="1" dirty="0">
              <a:latin typeface="Malgun Gothic" pitchFamily="34" charset="-127"/>
              <a:ea typeface="Malgun Gothic" pitchFamily="3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 a Hill far Away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a Hill for Away</dc:title>
  <dc:creator>user</dc:creator>
  <cp:lastModifiedBy>mary</cp:lastModifiedBy>
  <cp:revision>13</cp:revision>
  <dcterms:created xsi:type="dcterms:W3CDTF">2015-12-26T11:34:46Z</dcterms:created>
  <dcterms:modified xsi:type="dcterms:W3CDTF">2020-08-02T15:57:02Z</dcterms:modified>
</cp:coreProperties>
</file>