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D194B-1553-42DF-ABEE-387731DB839B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ABE16-FA71-4D61-BC37-C12E4A4ACA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14800" y="2209800"/>
            <a:ext cx="4921250" cy="314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ay of rest and gladn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day of rest and gladness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5257800" cy="52578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en-US" sz="1600" b="1" dirty="0" smtClean="0"/>
              <a:t>O </a:t>
            </a:r>
            <a:r>
              <a:rPr lang="en-US" sz="1600" b="1" dirty="0" smtClean="0"/>
              <a:t>day of rest and gladness</a:t>
            </a:r>
            <a:r>
              <a:rPr lang="en-US" sz="1600" b="1" dirty="0" smtClean="0"/>
              <a:t>,  O </a:t>
            </a:r>
            <a:r>
              <a:rPr lang="en-US" sz="1600" b="1" dirty="0" smtClean="0"/>
              <a:t>day of joy and light,</a:t>
            </a:r>
            <a:br>
              <a:rPr lang="en-US" sz="1600" b="1" dirty="0" smtClean="0"/>
            </a:br>
            <a:r>
              <a:rPr lang="en-US" sz="1600" b="1" dirty="0" smtClean="0"/>
              <a:t>O balm of care and sadness</a:t>
            </a:r>
            <a:r>
              <a:rPr lang="en-US" sz="1600" b="1" dirty="0" smtClean="0"/>
              <a:t>,  most </a:t>
            </a:r>
            <a:r>
              <a:rPr lang="en-US" sz="1600" b="1" dirty="0" smtClean="0"/>
              <a:t>beautiful, most bright;</a:t>
            </a:r>
            <a:br>
              <a:rPr lang="en-US" sz="1600" b="1" dirty="0" smtClean="0"/>
            </a:br>
            <a:r>
              <a:rPr lang="en-US" sz="1600" b="1" dirty="0" smtClean="0"/>
              <a:t>on thee the high and </a:t>
            </a:r>
            <a:r>
              <a:rPr lang="en-US" sz="1600" b="1" dirty="0" smtClean="0"/>
              <a:t>lowly  through </a:t>
            </a:r>
            <a:r>
              <a:rPr lang="en-US" sz="1600" b="1" dirty="0" smtClean="0"/>
              <a:t>ages joined in tune,</a:t>
            </a:r>
            <a:br>
              <a:rPr lang="en-US" sz="1600" b="1" dirty="0" smtClean="0"/>
            </a:br>
            <a:r>
              <a:rPr lang="en-US" sz="1600" b="1" dirty="0" smtClean="0"/>
              <a:t>sing "Holy, holy, </a:t>
            </a:r>
            <a:r>
              <a:rPr lang="en-US" sz="1600" b="1" dirty="0" smtClean="0"/>
              <a:t>holy“  to </a:t>
            </a:r>
            <a:r>
              <a:rPr lang="en-US" sz="1600" b="1" dirty="0" smtClean="0"/>
              <a:t>the great God Triune.</a:t>
            </a:r>
            <a:br>
              <a:rPr lang="en-US" sz="1600" b="1" dirty="0" smtClean="0"/>
            </a:b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2 </a:t>
            </a:r>
            <a:r>
              <a:rPr lang="en-US" sz="1600" b="1" dirty="0" smtClean="0"/>
              <a:t>.On </a:t>
            </a:r>
            <a:r>
              <a:rPr lang="en-US" sz="1600" b="1" dirty="0" smtClean="0"/>
              <a:t>thee, at the creation</a:t>
            </a:r>
            <a:r>
              <a:rPr lang="en-US" sz="1600" b="1" dirty="0" smtClean="0"/>
              <a:t>, the </a:t>
            </a:r>
            <a:r>
              <a:rPr lang="en-US" sz="1600" b="1" dirty="0" smtClean="0"/>
              <a:t>light first had its birth;</a:t>
            </a:r>
            <a:br>
              <a:rPr lang="en-US" sz="1600" b="1" dirty="0" smtClean="0"/>
            </a:br>
            <a:r>
              <a:rPr lang="en-US" sz="1600" b="1" dirty="0" smtClean="0"/>
              <a:t>on thee, for our salvation</a:t>
            </a:r>
            <a:r>
              <a:rPr lang="en-US" sz="1600" b="1" dirty="0" smtClean="0"/>
              <a:t>, Christ </a:t>
            </a:r>
            <a:r>
              <a:rPr lang="en-US" sz="1600" b="1" dirty="0" smtClean="0"/>
              <a:t>rose from depths of earth;</a:t>
            </a:r>
            <a:br>
              <a:rPr lang="en-US" sz="1600" b="1" dirty="0" smtClean="0"/>
            </a:br>
            <a:r>
              <a:rPr lang="en-US" sz="1600" b="1" dirty="0" smtClean="0"/>
              <a:t>on thee, our Lord victorious</a:t>
            </a:r>
            <a:r>
              <a:rPr lang="en-US" sz="1600" b="1" dirty="0" smtClean="0"/>
              <a:t>, the </a:t>
            </a:r>
            <a:r>
              <a:rPr lang="en-US" sz="1600" b="1" dirty="0" smtClean="0"/>
              <a:t>Spirit sent from </a:t>
            </a:r>
            <a:r>
              <a:rPr lang="en-US" sz="1600" b="1" dirty="0" err="1" smtClean="0"/>
              <a:t>heav'n</a:t>
            </a:r>
            <a:r>
              <a:rPr lang="en-US" sz="1600" b="1" dirty="0" smtClean="0"/>
              <a:t>;</a:t>
            </a:r>
            <a:br>
              <a:rPr lang="en-US" sz="1600" b="1" dirty="0" smtClean="0"/>
            </a:br>
            <a:r>
              <a:rPr lang="en-US" sz="1600" b="1" dirty="0" smtClean="0"/>
              <a:t>and thus on thee, most glorious</a:t>
            </a:r>
            <a:r>
              <a:rPr lang="en-US" sz="1600" b="1" dirty="0" smtClean="0"/>
              <a:t>, a </a:t>
            </a:r>
            <a:r>
              <a:rPr lang="en-US" sz="1600" b="1" dirty="0" smtClean="0"/>
              <a:t>triple light was </a:t>
            </a:r>
            <a:r>
              <a:rPr lang="en-US" sz="1600" b="1" dirty="0" err="1" smtClean="0"/>
              <a:t>giv'n</a:t>
            </a:r>
            <a:r>
              <a:rPr lang="en-US" sz="1600" b="1" dirty="0" smtClean="0"/>
              <a:t>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3. </a:t>
            </a:r>
            <a:r>
              <a:rPr lang="en-US" sz="1600" b="1" dirty="0" smtClean="0"/>
              <a:t>Today on weary </a:t>
            </a:r>
            <a:r>
              <a:rPr lang="en-US" sz="1600" b="1" dirty="0" smtClean="0"/>
              <a:t>nations the </a:t>
            </a:r>
            <a:r>
              <a:rPr lang="en-US" sz="1600" b="1" dirty="0" err="1" smtClean="0"/>
              <a:t>heav'nly</a:t>
            </a:r>
            <a:r>
              <a:rPr lang="en-US" sz="1600" b="1" dirty="0" smtClean="0"/>
              <a:t> manna falls;</a:t>
            </a:r>
            <a:br>
              <a:rPr lang="en-US" sz="1600" b="1" dirty="0" smtClean="0"/>
            </a:br>
            <a:r>
              <a:rPr lang="en-US" sz="1600" b="1" dirty="0" smtClean="0"/>
              <a:t>to holy </a:t>
            </a:r>
            <a:r>
              <a:rPr lang="en-US" sz="1600" b="1" dirty="0" smtClean="0"/>
              <a:t>convocations  the </a:t>
            </a:r>
            <a:r>
              <a:rPr lang="en-US" sz="1600" b="1" dirty="0" smtClean="0"/>
              <a:t>silver trumpet calls,</a:t>
            </a:r>
            <a:br>
              <a:rPr lang="en-US" sz="1600" b="1" dirty="0" smtClean="0"/>
            </a:br>
            <a:r>
              <a:rPr lang="en-US" sz="1600" b="1" dirty="0" smtClean="0"/>
              <a:t>where gospel light is </a:t>
            </a:r>
            <a:r>
              <a:rPr lang="en-US" sz="1600" b="1" dirty="0" smtClean="0"/>
              <a:t>glowing  with </a:t>
            </a:r>
            <a:r>
              <a:rPr lang="en-US" sz="1600" b="1" dirty="0" smtClean="0"/>
              <a:t>pure and radiant beams,</a:t>
            </a:r>
            <a:br>
              <a:rPr lang="en-US" sz="1600" b="1" dirty="0" smtClean="0"/>
            </a:br>
            <a:r>
              <a:rPr lang="en-US" sz="1600" b="1" dirty="0" smtClean="0"/>
              <a:t>and living water </a:t>
            </a:r>
            <a:r>
              <a:rPr lang="en-US" sz="1600" b="1" dirty="0" smtClean="0"/>
              <a:t>flowing  with </a:t>
            </a:r>
            <a:r>
              <a:rPr lang="en-US" sz="1600" b="1" dirty="0" smtClean="0"/>
              <a:t>soul refreshing streams.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4. </a:t>
            </a:r>
            <a:r>
              <a:rPr lang="en-US" sz="1600" b="1" dirty="0" smtClean="0"/>
              <a:t>New graces ever </a:t>
            </a:r>
            <a:r>
              <a:rPr lang="en-US" sz="1600" b="1" dirty="0" smtClean="0"/>
              <a:t>gaining  from </a:t>
            </a:r>
            <a:r>
              <a:rPr lang="en-US" sz="1600" b="1" dirty="0" smtClean="0"/>
              <a:t>this our day of rest,</a:t>
            </a:r>
            <a:br>
              <a:rPr lang="en-US" sz="1600" b="1" dirty="0" smtClean="0"/>
            </a:br>
            <a:r>
              <a:rPr lang="en-US" sz="1600" b="1" dirty="0" smtClean="0"/>
              <a:t>we reach the rest </a:t>
            </a:r>
            <a:r>
              <a:rPr lang="en-US" sz="1600" b="1" dirty="0" smtClean="0"/>
              <a:t>remaining  to </a:t>
            </a:r>
            <a:r>
              <a:rPr lang="en-US" sz="1600" b="1" dirty="0" smtClean="0"/>
              <a:t>spirits of the blest.</a:t>
            </a:r>
            <a:br>
              <a:rPr lang="en-US" sz="1600" b="1" dirty="0" smtClean="0"/>
            </a:br>
            <a:r>
              <a:rPr lang="en-US" sz="1600" b="1" dirty="0" smtClean="0"/>
              <a:t>To Holy Ghost be praises</a:t>
            </a:r>
            <a:r>
              <a:rPr lang="en-US" sz="1600" b="1" dirty="0" smtClean="0"/>
              <a:t>,  to </a:t>
            </a:r>
            <a:r>
              <a:rPr lang="en-US" sz="1600" b="1" dirty="0" smtClean="0"/>
              <a:t>Father, and to Son;</a:t>
            </a:r>
            <a:br>
              <a:rPr lang="en-US" sz="1600" b="1" dirty="0" smtClean="0"/>
            </a:br>
            <a:r>
              <a:rPr lang="en-US" sz="1600" b="1" dirty="0" smtClean="0"/>
              <a:t>the church her voice </a:t>
            </a:r>
            <a:r>
              <a:rPr lang="en-US" sz="1600" b="1" dirty="0" smtClean="0"/>
              <a:t>upraises  to </a:t>
            </a:r>
            <a:r>
              <a:rPr lang="en-US" sz="1600" b="1" dirty="0" smtClean="0"/>
              <a:t>thee, blest Three in One.</a:t>
            </a:r>
            <a:br>
              <a:rPr lang="en-US" sz="1600" b="1" dirty="0" smtClean="0"/>
            </a:b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day of rest and gladness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day of rest and gladness</dc:title>
  <dc:creator>user</dc:creator>
  <cp:lastModifiedBy>mary</cp:lastModifiedBy>
  <cp:revision>11</cp:revision>
  <dcterms:created xsi:type="dcterms:W3CDTF">2015-12-23T13:05:00Z</dcterms:created>
  <dcterms:modified xsi:type="dcterms:W3CDTF">2020-01-29T14:44:41Z</dcterms:modified>
</cp:coreProperties>
</file>