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94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7ECD-2402-424E-AC29-BA6419F59F06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8BCE-9A38-43C5-AE05-C3CF3BDE0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ome All Ye Faith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come all ye faithful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762000"/>
            <a:ext cx="52578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Oh, come, all ye faithful,  Joyful and triumphant!   Oh, come ye, oh, come ye to Bethlehem;                  Come and behold him Born the king of angels:</a:t>
            </a:r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O come, let us adore Him, O come, let us adore Him, O come, let us adore Him,  Christ the Lord.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God of God, Light of Light ,                                             Lo, He abhors not the virgin’s womb; </a:t>
            </a:r>
            <a:br>
              <a:rPr lang="en-US" sz="1800" b="1" dirty="0" smtClean="0"/>
            </a:br>
            <a:r>
              <a:rPr lang="en-US" sz="1800" b="1" dirty="0" smtClean="0"/>
              <a:t>Very God, begotten, not created;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Sing, choirs of angels, Sing in exultation,                            Sing, all ye citizens of heaven above!                               Glory to God  In the highest:</a:t>
            </a:r>
          </a:p>
          <a:p>
            <a:pPr marL="165100" indent="-165100">
              <a:buNone/>
            </a:pPr>
            <a:r>
              <a:rPr lang="en-US" sz="1800" b="1" dirty="0" smtClean="0"/>
              <a:t> </a:t>
            </a:r>
          </a:p>
          <a:p>
            <a:pPr marL="0" indent="0">
              <a:buNone/>
            </a:pPr>
            <a:r>
              <a:rPr lang="en-US" sz="1800" b="1" dirty="0" smtClean="0"/>
              <a:t>Yea, Lord, we greet thee, Born this happy morning; Jesus, to thee be glory given!                                            Word of the Father,  Now in flesh appearing!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85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come all ye faithful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COME ALL YE FAITHFUL</dc:title>
  <dc:creator>user</dc:creator>
  <cp:lastModifiedBy>FRONT</cp:lastModifiedBy>
  <cp:revision>27</cp:revision>
  <dcterms:created xsi:type="dcterms:W3CDTF">2015-12-02T23:00:33Z</dcterms:created>
  <dcterms:modified xsi:type="dcterms:W3CDTF">2023-11-30T16:54:15Z</dcterms:modified>
</cp:coreProperties>
</file>