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4A0F-A1B4-49A0-8939-75B9B1204771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3A5B9-94DE-4A27-8078-19E7B28547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come, O come, Em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562600" cy="457200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come, O come, Emmanuel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8305800" cy="342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O come, O come, Emmanuel, and ransom captive Israel,</a:t>
            </a:r>
            <a:br>
              <a:rPr lang="en-US" sz="2000" b="1" dirty="0" smtClean="0"/>
            </a:br>
            <a:r>
              <a:rPr lang="en-US" sz="2000" b="1" dirty="0" smtClean="0"/>
              <a:t>that mourns in lonely exile here until the Son of God appear.</a:t>
            </a:r>
            <a:br>
              <a:rPr lang="en-US" sz="2000" b="1" dirty="0" smtClean="0"/>
            </a:br>
            <a:endParaRPr lang="en-US" sz="2000" b="1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Rejoice! Rejoice! Emmanuel shall come to thee, O Israel.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O come, thou Dayspring, come and cheer  thy people with </a:t>
            </a:r>
            <a:r>
              <a:rPr lang="en-US" sz="2000" b="1" dirty="0" err="1" smtClean="0"/>
              <a:t>thine</a:t>
            </a:r>
            <a:r>
              <a:rPr lang="en-US" sz="2000" b="1" dirty="0" smtClean="0"/>
              <a:t> advent here;</a:t>
            </a:r>
            <a:br>
              <a:rPr lang="en-US" sz="2000" b="1" dirty="0" smtClean="0"/>
            </a:br>
            <a:r>
              <a:rPr lang="en-US" sz="2000" b="1" dirty="0" smtClean="0"/>
              <a:t>disperse the gloomy clouds of night, and death's dark shadows put to flight.</a:t>
            </a:r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O come, thou Rod of Jesse, free </a:t>
            </a:r>
            <a:r>
              <a:rPr lang="en-US" sz="2000" b="1" dirty="0" err="1" smtClean="0"/>
              <a:t>thine</a:t>
            </a:r>
            <a:r>
              <a:rPr lang="en-US" sz="2000" b="1" dirty="0" smtClean="0"/>
              <a:t> own from Satan's tyranny;</a:t>
            </a:r>
            <a:br>
              <a:rPr lang="en-US" sz="2000" b="1" dirty="0" smtClean="0"/>
            </a:br>
            <a:r>
              <a:rPr lang="en-US" sz="2000" b="1" dirty="0" smtClean="0"/>
              <a:t>from depths of hell thy people save,  and give them victory over the grave.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come, O come, Emmanuel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찬양하라 복되신 구세주 예수</dc:title>
  <dc:creator>user</dc:creator>
  <cp:lastModifiedBy>mary</cp:lastModifiedBy>
  <cp:revision>23</cp:revision>
  <dcterms:created xsi:type="dcterms:W3CDTF">2015-12-09T08:08:12Z</dcterms:created>
  <dcterms:modified xsi:type="dcterms:W3CDTF">2018-11-28T22:22:26Z</dcterms:modified>
</cp:coreProperties>
</file>