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0B0E4-9819-4DB8-8153-860845D1A811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6F21A-69EB-4057-8FAD-3CC5C920B7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rship the King all Glorious Ab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Worship </a:t>
            </a:r>
            <a:r>
              <a:rPr lang="en-US" b="1" dirty="0"/>
              <a:t>the King all Glorious </a:t>
            </a:r>
            <a:r>
              <a:rPr lang="en-US" b="1" dirty="0" smtClean="0"/>
              <a:t>Above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876800"/>
          </a:xfrm>
        </p:spPr>
        <p:txBody>
          <a:bodyPr>
            <a:noAutofit/>
          </a:bodyPr>
          <a:lstStyle/>
          <a:p>
            <a:pPr marL="225425" indent="-225425">
              <a:buAutoNum type="arabicPlain"/>
            </a:pPr>
            <a:r>
              <a:rPr lang="en-US" sz="1800" b="1" dirty="0" smtClean="0"/>
              <a:t>O worship the King all-glorious above, O gratefully sing his power and his love: </a:t>
            </a:r>
            <a:br>
              <a:rPr lang="en-US" sz="1800" b="1" dirty="0" smtClean="0"/>
            </a:br>
            <a:r>
              <a:rPr lang="en-US" sz="1800" b="1" dirty="0" smtClean="0"/>
              <a:t>our shield and defender, the Ancient of Days, </a:t>
            </a:r>
            <a:r>
              <a:rPr lang="en-US" sz="1800" b="1" dirty="0" err="1" smtClean="0"/>
              <a:t>pavilioned</a:t>
            </a:r>
            <a:r>
              <a:rPr lang="en-US" sz="1800" b="1" dirty="0" smtClean="0"/>
              <a:t> in splendor and girded with praise.</a:t>
            </a:r>
            <a:br>
              <a:rPr lang="en-US" sz="1800" b="1" dirty="0" smtClean="0"/>
            </a:br>
            <a:endParaRPr lang="en-US" sz="1800" b="1" dirty="0" smtClean="0"/>
          </a:p>
          <a:p>
            <a:pPr marL="225425" indent="-225425">
              <a:buAutoNum type="arabicPlain"/>
            </a:pPr>
            <a:endParaRPr lang="en-US" sz="1800" b="1" dirty="0" smtClean="0"/>
          </a:p>
          <a:p>
            <a:pPr marL="225425" indent="-225425">
              <a:buAutoNum type="arabicPlain" startAt="2"/>
            </a:pPr>
            <a:r>
              <a:rPr lang="en-US" sz="1800" b="1" dirty="0" smtClean="0"/>
              <a:t>O tell of his might O sing of his grace, whose robe is the light, whose canopy space.</a:t>
            </a:r>
            <a:br>
              <a:rPr lang="en-US" sz="1800" b="1" dirty="0" smtClean="0"/>
            </a:br>
            <a:r>
              <a:rPr lang="en-US" sz="1800" b="1" dirty="0" smtClean="0"/>
              <a:t>His chariots of wrath the deep thunderclouds form, and dark is his path on the wings of the storm.</a:t>
            </a:r>
            <a:br>
              <a:rPr lang="en-US" sz="1800" b="1" dirty="0" smtClean="0"/>
            </a:br>
            <a:endParaRPr lang="en-US" sz="1800" b="1" dirty="0" smtClean="0"/>
          </a:p>
          <a:p>
            <a:pPr marL="225425" indent="-225425">
              <a:buAutoNum type="arabicPlain" startAt="2"/>
            </a:pPr>
            <a:endParaRPr lang="en-US" sz="1800" b="1" dirty="0" smtClean="0"/>
          </a:p>
          <a:p>
            <a:pPr marL="225425" indent="-225425">
              <a:buNone/>
            </a:pPr>
            <a:r>
              <a:rPr lang="en-US" sz="1800" b="1" dirty="0" smtClean="0"/>
              <a:t>3  Thy bountiful care, what tongue can recite? It breathes in the air, it shines in the light;</a:t>
            </a:r>
            <a:br>
              <a:rPr lang="en-US" sz="1800" b="1" dirty="0" smtClean="0"/>
            </a:br>
            <a:r>
              <a:rPr lang="en-US" sz="1800" b="1" dirty="0" smtClean="0"/>
              <a:t>it streams from the hills, it descends to the plain, and sweetly distills in the dew and the rain.</a:t>
            </a:r>
          </a:p>
          <a:p>
            <a:pPr marL="225425" indent="-225425">
              <a:buNone/>
            </a:pPr>
            <a:endParaRPr lang="en-US" sz="1800" b="1" dirty="0" smtClean="0"/>
          </a:p>
          <a:p>
            <a:pPr marL="225425" indent="-225425">
              <a:buNone/>
            </a:pPr>
            <a:endParaRPr lang="en-US" sz="1800" b="1" dirty="0" smtClean="0"/>
          </a:p>
          <a:p>
            <a:pPr marL="225425" indent="-225425">
              <a:buNone/>
            </a:pPr>
            <a:r>
              <a:rPr lang="en-US" sz="1800" b="1" dirty="0" smtClean="0"/>
              <a:t>4  Frail children of dust, and feeble as frail, in thee do we trust, nor find you to fail.</a:t>
            </a:r>
            <a:br>
              <a:rPr lang="en-US" sz="1800" b="1" dirty="0" smtClean="0"/>
            </a:br>
            <a:r>
              <a:rPr lang="en-US" sz="1800" b="1" dirty="0" smtClean="0"/>
              <a:t>Thy mercies, how tender, how firm to the end, our Maker, Defender, Redeemer, and Friend!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Worship the King all Glorious Above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Worship the King all Glorious Above</dc:title>
  <dc:creator>user</dc:creator>
  <cp:lastModifiedBy>mary</cp:lastModifiedBy>
  <cp:revision>12</cp:revision>
  <dcterms:created xsi:type="dcterms:W3CDTF">2015-12-09T02:22:08Z</dcterms:created>
  <dcterms:modified xsi:type="dcterms:W3CDTF">2019-08-17T19:07:31Z</dcterms:modified>
</cp:coreProperties>
</file>