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A998-6186-46A8-B7AF-8E92506202EB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437C-1AD3-4167-A382-786BBE99E5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plendor of God's Glory Brigh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plendor of God's Glory Brigh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763000" cy="5334000"/>
          </a:xfrm>
        </p:spPr>
        <p:txBody>
          <a:bodyPr>
            <a:normAutofit fontScale="70000" lnSpcReduction="20000"/>
          </a:bodyPr>
          <a:lstStyle/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1. O splendor of God’s glory bright, from light eternal bringing light;</a:t>
            </a:r>
          </a:p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     O Light of light, the fountain spring, O Day, all days illumining.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Come, very Sun of heaven's love, in lasting radiance from above,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pour the Holy Spirit's ray on all we think or do today.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3. And now to Thee our prayers ascend, O Father glorious without end;</a:t>
            </a:r>
          </a:p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    </a:t>
            </a:r>
            <a:r>
              <a:rPr lang="en-US" sz="2800" b="1" dirty="0" smtClean="0">
                <a:solidFill>
                  <a:schemeClr val="tx1"/>
                </a:solidFill>
              </a:rPr>
              <a:t>We plead with Sovereign Grace for power  </a:t>
            </a:r>
            <a:r>
              <a:rPr lang="en-US" b="1" dirty="0" smtClean="0">
                <a:solidFill>
                  <a:schemeClr val="tx1"/>
                </a:solidFill>
              </a:rPr>
              <a:t>To conquer in temptation’s hour.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4. </a:t>
            </a:r>
            <a:r>
              <a:rPr lang="en-US" sz="3000" b="1" dirty="0" smtClean="0">
                <a:solidFill>
                  <a:schemeClr val="tx1"/>
                </a:solidFill>
              </a:rPr>
              <a:t>Confirm our will to do the right, And keep our hearts from envy’s blight;</a:t>
            </a:r>
          </a:p>
          <a:p>
            <a:pPr marL="457200" indent="-457200" algn="l"/>
            <a:r>
              <a:rPr lang="en-US" b="1" dirty="0" smtClean="0">
                <a:solidFill>
                  <a:schemeClr val="tx1"/>
                </a:solidFill>
              </a:rPr>
              <a:t>    Let faith </a:t>
            </a:r>
            <a:r>
              <a:rPr lang="en-US" sz="2800" b="1" dirty="0" smtClean="0">
                <a:solidFill>
                  <a:schemeClr val="tx1"/>
                </a:solidFill>
              </a:rPr>
              <a:t>her eager fires renew</a:t>
            </a:r>
            <a:r>
              <a:rPr lang="en-US" b="1" dirty="0" smtClean="0">
                <a:solidFill>
                  <a:schemeClr val="tx1"/>
                </a:solidFill>
              </a:rPr>
              <a:t>, And hate the false, and love the true.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219200" y="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Splendor of God's Glory Bright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6</cp:revision>
  <dcterms:created xsi:type="dcterms:W3CDTF">2015-12-06T21:15:22Z</dcterms:created>
  <dcterms:modified xsi:type="dcterms:W3CDTF">2019-08-20T15:35:14Z</dcterms:modified>
</cp:coreProperties>
</file>