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9986-535D-4F3D-AE09-6CDD771B4059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6096-04C0-44E4-976E-155D9DE29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9986-535D-4F3D-AE09-6CDD771B4059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6096-04C0-44E4-976E-155D9DE29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9986-535D-4F3D-AE09-6CDD771B4059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6096-04C0-44E4-976E-155D9DE29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9986-535D-4F3D-AE09-6CDD771B4059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6096-04C0-44E4-976E-155D9DE29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9986-535D-4F3D-AE09-6CDD771B4059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6096-04C0-44E4-976E-155D9DE29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9986-535D-4F3D-AE09-6CDD771B4059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6096-04C0-44E4-976E-155D9DE29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9986-535D-4F3D-AE09-6CDD771B4059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6096-04C0-44E4-976E-155D9DE29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9986-535D-4F3D-AE09-6CDD771B4059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6096-04C0-44E4-976E-155D9DE29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9986-535D-4F3D-AE09-6CDD771B4059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6096-04C0-44E4-976E-155D9DE29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9986-535D-4F3D-AE09-6CDD771B4059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6096-04C0-44E4-976E-155D9DE29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99986-535D-4F3D-AE09-6CDD771B4059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6096-04C0-44E4-976E-155D9DE299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99986-535D-4F3D-AE09-6CDD771B4059}" type="datetimeFigureOut">
              <a:rPr lang="en-US" smtClean="0"/>
              <a:pPr/>
              <a:t>12/26/2018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6096-04C0-44E4-976E-155D9DE299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Little Town of Bethleh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0"/>
            <a:ext cx="61722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Little Town of Bethlehem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3000" y="609600"/>
            <a:ext cx="7315200" cy="4419600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sz="2000" b="1" dirty="0" smtClean="0"/>
              <a:t>O little town of Bethlehem,     How still we see thee lie!</a:t>
            </a:r>
            <a:br>
              <a:rPr lang="en-US" sz="2000" b="1" dirty="0" smtClean="0"/>
            </a:br>
            <a:r>
              <a:rPr lang="en-US" sz="2000" b="1" dirty="0" smtClean="0"/>
              <a:t>Above thy deep and dreamless sleep    The silent stars go by.</a:t>
            </a:r>
            <a:br>
              <a:rPr lang="en-US" sz="2000" b="1" dirty="0" smtClean="0"/>
            </a:br>
            <a:r>
              <a:rPr lang="en-US" sz="2000" b="1" dirty="0" smtClean="0"/>
              <a:t>Yet in thy dark streets  </a:t>
            </a:r>
            <a:r>
              <a:rPr lang="en-US" sz="2000" b="1" dirty="0" err="1" smtClean="0"/>
              <a:t>shineth</a:t>
            </a:r>
            <a:r>
              <a:rPr lang="en-US" sz="2000" b="1" dirty="0" smtClean="0"/>
              <a:t>    The everlasting Light;</a:t>
            </a:r>
            <a:br>
              <a:rPr lang="en-US" sz="2000" b="1" dirty="0" smtClean="0"/>
            </a:br>
            <a:r>
              <a:rPr lang="en-US" sz="2000" b="1" dirty="0" smtClean="0"/>
              <a:t>The hopes and fears of all the years    Are met in thee tonight.</a:t>
            </a:r>
          </a:p>
          <a:p>
            <a:pPr marL="457200" indent="-457200">
              <a:buNone/>
            </a:pPr>
            <a:endParaRPr lang="en-US" sz="1200" b="1" dirty="0" smtClean="0"/>
          </a:p>
          <a:p>
            <a:pPr marL="457200" indent="-457200">
              <a:buNone/>
            </a:pPr>
            <a:endParaRPr lang="en-US" sz="1200" b="1" dirty="0" smtClean="0"/>
          </a:p>
          <a:p>
            <a:pPr>
              <a:buAutoNum type="arabicPeriod" startAt="2"/>
            </a:pPr>
            <a:r>
              <a:rPr lang="en-US" sz="2000" b="1" dirty="0" smtClean="0"/>
              <a:t>For Christ is born of Mary, And, gathered all above,</a:t>
            </a:r>
            <a:br>
              <a:rPr lang="en-US" sz="2000" b="1" dirty="0" smtClean="0"/>
            </a:br>
            <a:r>
              <a:rPr lang="en-US" sz="2000" b="1" dirty="0" smtClean="0"/>
              <a:t>While mortals sleep, the angels keep Their watch of wondering </a:t>
            </a:r>
          </a:p>
          <a:p>
            <a:pPr>
              <a:buNone/>
            </a:pPr>
            <a:r>
              <a:rPr lang="en-US" sz="2000" b="1" dirty="0" smtClean="0"/>
              <a:t>      Love. O morning stars, together Proclaim the holy birth!</a:t>
            </a:r>
            <a:br>
              <a:rPr lang="en-US" sz="2000" b="1" dirty="0" smtClean="0"/>
            </a:br>
            <a:r>
              <a:rPr lang="en-US" sz="2000" b="1" dirty="0" smtClean="0"/>
              <a:t>And praises sing to God the King, And peace to men on earth.</a:t>
            </a:r>
          </a:p>
          <a:p>
            <a:pPr>
              <a:buAutoNum type="arabicPeriod" startAt="2"/>
            </a:pPr>
            <a:endParaRPr lang="en-US" sz="1200" b="1" dirty="0" smtClean="0"/>
          </a:p>
          <a:p>
            <a:pPr>
              <a:buAutoNum type="arabicPeriod" startAt="2"/>
            </a:pPr>
            <a:endParaRPr lang="en-US" sz="1200" b="1" dirty="0" smtClean="0"/>
          </a:p>
          <a:p>
            <a:pPr>
              <a:buNone/>
            </a:pPr>
            <a:r>
              <a:rPr lang="en-US" sz="2000" b="1" dirty="0" smtClean="0"/>
              <a:t>3.  O holy Child of Bethlehem! Descend to us, we pray;</a:t>
            </a:r>
            <a:br>
              <a:rPr lang="en-US" sz="2000" b="1" dirty="0" smtClean="0"/>
            </a:br>
            <a:r>
              <a:rPr lang="en-US" sz="2000" b="1" dirty="0" smtClean="0"/>
              <a:t>Cast out our sin and enter in, Be born in us today.</a:t>
            </a:r>
            <a:br>
              <a:rPr lang="en-US" sz="2000" b="1" dirty="0" smtClean="0"/>
            </a:br>
            <a:r>
              <a:rPr lang="en-US" sz="2000" b="1" dirty="0" smtClean="0"/>
              <a:t>We hear the Christmas angels The great glad tidings tell;</a:t>
            </a:r>
            <a:br>
              <a:rPr lang="en-US" sz="2000" b="1" dirty="0" smtClean="0"/>
            </a:br>
            <a:r>
              <a:rPr lang="en-US" sz="2000" b="1" dirty="0" smtClean="0"/>
              <a:t>O come to us, abide with us, Our Lord Emmanuel! 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Little Town of Bethlehem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Little Town of Bethlehem </dc:title>
  <dc:creator>user</dc:creator>
  <cp:lastModifiedBy>mary</cp:lastModifiedBy>
  <cp:revision>14</cp:revision>
  <dcterms:created xsi:type="dcterms:W3CDTF">2015-12-03T21:41:35Z</dcterms:created>
  <dcterms:modified xsi:type="dcterms:W3CDTF">2018-12-27T01:27:53Z</dcterms:modified>
</cp:coreProperties>
</file>