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18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841E-E9F1-42F3-BE53-C4B0E438EAB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B297-8F60-4B21-B4AE-BFB5896FD9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oly 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124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Holy Night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762000"/>
            <a:ext cx="9144000" cy="5715000"/>
          </a:xfrm>
        </p:spPr>
        <p:txBody>
          <a:bodyPr numCol="2">
            <a:noAutofit/>
          </a:bodyPr>
          <a:lstStyle/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1. O holy night! the stars are brightly shining;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It is the night of the dear Savior’s birth.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Long lay the world in sin and error pining,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Till He appeared and the soul felt its worth.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A thrill of hope- the weary world rejoices,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For yonder breaks a new and glorious morn!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Fall on your knees! O hear the angel voices!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O night divine, O night when Christ was born!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O night, O holy night, O night divine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marL="60325" indent="-60325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2. Led by the light of Faith serenely beaming;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With glowing hearts by his cradle we stand: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So, led by light of a star sweetly gleaming,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Here come the wise men from Orient land,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The King of Kings lay thus in lowly manger,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In all our trials born to be our friend; 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He knows our need</a:t>
            </a:r>
            <a:r>
              <a:rPr lang="en-US" sz="1600" b="1" dirty="0" smtClean="0">
                <a:solidFill>
                  <a:schemeClr val="bg1"/>
                </a:solidFill>
              </a:rPr>
              <a:t>, To </a:t>
            </a:r>
            <a:r>
              <a:rPr lang="en-US" sz="1600" b="1" dirty="0" smtClean="0">
                <a:solidFill>
                  <a:schemeClr val="bg1"/>
                </a:solidFill>
              </a:rPr>
              <a:t>our weakness no stranger!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Behold your King! Before </a:t>
            </a:r>
            <a:r>
              <a:rPr lang="en-US" sz="1600" b="1" dirty="0" smtClean="0">
                <a:solidFill>
                  <a:schemeClr val="bg1"/>
                </a:solidFill>
              </a:rPr>
              <a:t>Him lowly </a:t>
            </a:r>
            <a:r>
              <a:rPr lang="en-US" sz="1600" b="1" dirty="0" smtClean="0">
                <a:solidFill>
                  <a:schemeClr val="bg1"/>
                </a:solidFill>
              </a:rPr>
              <a:t>bend!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Behold your King! your King! before him bend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Truly He taught us to love one another;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His law is Love and His gospel is Peace;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Chains shall he break, for the slave is our brother,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And in his name all oppression shall cease,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Sweet hymns of joy in grateful Chorus raise we;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Let all within us praise his Holy name! 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Christ is the Lord, then ever! ever praise we! 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His </a:t>
            </a:r>
            <a:r>
              <a:rPr lang="en-US" sz="1600" b="1" dirty="0" smtClean="0">
                <a:solidFill>
                  <a:schemeClr val="bg1"/>
                </a:solidFill>
              </a:rPr>
              <a:t>power </a:t>
            </a:r>
            <a:r>
              <a:rPr lang="en-US" sz="1600" b="1" dirty="0" smtClean="0">
                <a:solidFill>
                  <a:schemeClr val="bg1"/>
                </a:solidFill>
              </a:rPr>
              <a:t>and glory, evermore proclaim!</a:t>
            </a:r>
          </a:p>
          <a:p>
            <a:pPr marL="60325" indent="-60325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His </a:t>
            </a:r>
            <a:r>
              <a:rPr lang="en-US" sz="1600" b="1" dirty="0" smtClean="0">
                <a:solidFill>
                  <a:schemeClr val="bg1"/>
                </a:solidFill>
              </a:rPr>
              <a:t>power </a:t>
            </a:r>
            <a:r>
              <a:rPr lang="en-US" sz="1600" b="1" dirty="0" smtClean="0">
                <a:solidFill>
                  <a:schemeClr val="bg1"/>
                </a:solidFill>
              </a:rPr>
              <a:t>and glory, evermore proclaim!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277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Holy Night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Holy Night</dc:title>
  <dc:creator>user</dc:creator>
  <cp:lastModifiedBy>FRONT</cp:lastModifiedBy>
  <cp:revision>31</cp:revision>
  <dcterms:created xsi:type="dcterms:W3CDTF">2015-12-05T17:18:33Z</dcterms:created>
  <dcterms:modified xsi:type="dcterms:W3CDTF">2023-11-28T16:52:42Z</dcterms:modified>
</cp:coreProperties>
</file>