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06D6F-0A04-44BA-B72B-B066CCA437AF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47D11-7019-45C6-B1E1-CFB4D44CDC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em mijn leven, laat het, 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2852"/>
            <a:ext cx="9144000" cy="404664"/>
          </a:xfrm>
        </p:spPr>
        <p:txBody>
          <a:bodyPr>
            <a:noAutofit/>
          </a:bodyPr>
          <a:lstStyle/>
          <a:p>
            <a:r>
              <a:rPr lang="nl-NL" sz="4000" dirty="0" smtClean="0"/>
              <a:t/>
            </a:r>
            <a:br>
              <a:rPr lang="nl-NL" sz="4000" dirty="0" smtClean="0"/>
            </a:br>
            <a:r>
              <a:rPr lang="nl-NL" sz="4000" b="1" dirty="0" smtClean="0"/>
              <a:t>Neem mijn leven, laat het, </a:t>
            </a:r>
            <a:r>
              <a:rPr lang="nl-NL" sz="4000" b="1" dirty="0" smtClean="0"/>
              <a:t>Heer(</a:t>
            </a:r>
            <a:r>
              <a:rPr lang="en-US" sz="4000" b="1" dirty="0" smtClean="0"/>
              <a:t>Hendon)</a:t>
            </a:r>
            <a:r>
              <a:rPr lang="nl-NL" sz="4000" b="1" dirty="0" smtClean="0"/>
              <a:t> </a:t>
            </a:r>
            <a:r>
              <a:rPr lang="nl-NL" sz="4000" dirty="0" smtClean="0"/>
              <a:t/>
            </a:r>
            <a:br>
              <a:rPr lang="nl-NL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1428736"/>
            <a:ext cx="6624736" cy="502175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Neem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leven, laat het, Heer, toegewijd zijn aan uw eer.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 mijn uren en mijn tijd tot uw lof en dienst bereid.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Neem mijn handen, maak ze sterk, trouw en vaardig tot uw werk.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 dat ik mijn voeten zet  op de wegen van uw wet.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Neem mijn stem, opdat mijn lied  U, mijn Koning, hulde biedt.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Maak, o Heer, mijn lippen rein,  dat zij uw getuigen zijn.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Neem mijn zilver en mijn goud,  dat ik niets aan U onthoud.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 mijn kracht en mijn verstand  tot een werktuig in uw hand.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Neem mijn wil en maak hem vrij,  dat hij U geheiligd zij.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 mijn hart tot uwe troon,  dat uw Heil'ge Geest er woon'.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Neem ook mijne liefde, Heer,  'k leg voor U haar schatten neer.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 mijzelf en voor altijd  ben ik aan U toegewijd.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17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Neem mijn leven, laat het, Heer(Hendon)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Neem mijn leven, laat het, Heer  </dc:title>
  <dc:creator>mary</dc:creator>
  <cp:lastModifiedBy>FRONT</cp:lastModifiedBy>
  <cp:revision>10</cp:revision>
  <dcterms:created xsi:type="dcterms:W3CDTF">2020-02-29T19:07:53Z</dcterms:created>
  <dcterms:modified xsi:type="dcterms:W3CDTF">2024-01-30T20:48:10Z</dcterms:modified>
</cp:coreProperties>
</file>