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8EAC9-19F3-4A65-8C06-23E9520F1E8F}" type="datetimeFigureOut">
              <a:rPr lang="en-US" smtClean="0"/>
              <a:pPr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06B7B-1257-48F8-92B3-EB0F915BAD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Jesus, I Love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0"/>
            <a:ext cx="42672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My Jesus, I Love Thee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457200"/>
            <a:ext cx="8763000" cy="3352800"/>
          </a:xfrm>
        </p:spPr>
        <p:txBody>
          <a:bodyPr>
            <a:noAutofit/>
          </a:bodyPr>
          <a:lstStyle/>
          <a:p>
            <a:pPr marL="284163" indent="-284163">
              <a:buNone/>
            </a:pPr>
            <a:r>
              <a:rPr lang="en-US" sz="1800" b="1" dirty="0" smtClean="0"/>
              <a:t>My Jesus, I love Thee, I know Thou art mine; For Thee all the follies of sin I resign; </a:t>
            </a:r>
          </a:p>
          <a:p>
            <a:pPr marL="0" indent="0">
              <a:buNone/>
            </a:pPr>
            <a:r>
              <a:rPr lang="en-US" sz="1800" b="1" dirty="0" smtClean="0"/>
              <a:t>My gracious Redeemer, my Savior art Thou; If ever I loved Thee, my Jesus, ’tis now.</a:t>
            </a:r>
          </a:p>
          <a:p>
            <a:pPr marL="514350" indent="-514350">
              <a:buAutoNum type="arabicPeriod"/>
            </a:pPr>
            <a:endParaRPr lang="en-US" sz="1800" b="1" dirty="0" smtClean="0"/>
          </a:p>
          <a:p>
            <a:pPr marL="514350" indent="-514350">
              <a:buAutoNum type="arabicPeriod"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I love Thee because Thou hast first loved me, And purchased my pardon on Calvary’s tree;</a:t>
            </a:r>
          </a:p>
          <a:p>
            <a:pPr>
              <a:buNone/>
            </a:pPr>
            <a:r>
              <a:rPr lang="en-US" sz="1800" b="1" dirty="0" smtClean="0"/>
              <a:t>I love Thee for wearing the thorns on Thy brow; If ever I loved Thee, my Jesus, ’tis now.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In mansions of glory and endless delight, I’ll ever adore Thee in heaven so bright;</a:t>
            </a:r>
          </a:p>
          <a:p>
            <a:pPr>
              <a:buNone/>
            </a:pPr>
            <a:r>
              <a:rPr lang="en-US" sz="1800" b="1" dirty="0" smtClean="0"/>
              <a:t>I’ll sing with the glittering crown on my brow, If ever I loved Thee, my Jesus, ’tis now.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130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Jesus, I Love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Jesus, I Love Thee</dc:title>
  <dc:creator>user</dc:creator>
  <cp:lastModifiedBy>mary</cp:lastModifiedBy>
  <cp:revision>13</cp:revision>
  <dcterms:created xsi:type="dcterms:W3CDTF">2015-12-09T21:55:29Z</dcterms:created>
  <dcterms:modified xsi:type="dcterms:W3CDTF">2018-09-20T19:27:09Z</dcterms:modified>
</cp:coreProperties>
</file>