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1F216-C19D-45A0-ABFF-E106944DA9F6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EAB7A-8392-4C6F-9FD6-40CCAE57E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 Jesus gabst du denn dein leben m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15" y="1"/>
            <a:ext cx="8991600" cy="609600"/>
          </a:xfrm>
        </p:spPr>
        <p:txBody>
          <a:bodyPr>
            <a:noAutofit/>
          </a:bodyPr>
          <a:lstStyle/>
          <a:p>
            <a:r>
              <a:rPr lang="de-DE" sz="4000" b="1" dirty="0"/>
              <a:t>Mein Jesus gabst du denn dein leben </a:t>
            </a:r>
            <a:r>
              <a:rPr lang="de-DE" sz="4000" b="1" dirty="0" smtClean="0"/>
              <a:t>mir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5181600" cy="40386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Mein Jesus, gabst Du denn Dein Leben mir?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geb ich Armer nun als Lohn dafür?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Du für mich getan, kein Mund aussagen kann.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nimm mich selber an, ich geb mich Dir.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Vor Deinem Gnadenthron liege ich hier,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schau gläubig sehnend auf, Jesus, zu Dir.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Willig mein Kreuz ich trag, freudig Dein Lob ich sag.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meine Kraft vermag, das tu ich Dir.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Standhaft und still will ich folgen nur Dir.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Deines Kreuzes Mal sei meine Zier.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Lieb und Freundlichkeit, Sanftmut und Frömmigkeit,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rein, ernst und gottgeweiht, so leb ich Dir.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Was ich nur bin und hab, hab ich von Dir: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Licht, Leben, Freud und Kraft, Du gabst es mir.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 auf des Himmels Höhn werd ich mit Selgen stehn,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werde Dein Antlitz sehn. Dort dank ich Dir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180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 Jesus gabst du denn dein leben mir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Jesus gabst du denn dein leben mir german</dc:title>
  <dc:creator>FRONT</dc:creator>
  <cp:lastModifiedBy>FRONT</cp:lastModifiedBy>
  <cp:revision>4</cp:revision>
  <dcterms:created xsi:type="dcterms:W3CDTF">2024-04-22T19:08:52Z</dcterms:created>
  <dcterms:modified xsi:type="dcterms:W3CDTF">2024-04-23T15:16:54Z</dcterms:modified>
</cp:coreProperties>
</file>