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4600-97EE-4AC0-BE4B-DE2705E51F3C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FD0C5-6ED5-4FE2-B18D-49E2D06F2C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4600-97EE-4AC0-BE4B-DE2705E51F3C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FD0C5-6ED5-4FE2-B18D-49E2D06F2C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4600-97EE-4AC0-BE4B-DE2705E51F3C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FD0C5-6ED5-4FE2-B18D-49E2D06F2C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4600-97EE-4AC0-BE4B-DE2705E51F3C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FD0C5-6ED5-4FE2-B18D-49E2D06F2C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4600-97EE-4AC0-BE4B-DE2705E51F3C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FD0C5-6ED5-4FE2-B18D-49E2D06F2C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4600-97EE-4AC0-BE4B-DE2705E51F3C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FD0C5-6ED5-4FE2-B18D-49E2D06F2C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4600-97EE-4AC0-BE4B-DE2705E51F3C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FD0C5-6ED5-4FE2-B18D-49E2D06F2C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4600-97EE-4AC0-BE4B-DE2705E51F3C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FD0C5-6ED5-4FE2-B18D-49E2D06F2C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4600-97EE-4AC0-BE4B-DE2705E51F3C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FD0C5-6ED5-4FE2-B18D-49E2D06F2C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4600-97EE-4AC0-BE4B-DE2705E51F3C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FD0C5-6ED5-4FE2-B18D-49E2D06F2C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4600-97EE-4AC0-BE4B-DE2705E51F3C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FD0C5-6ED5-4FE2-B18D-49E2D06F2C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24600-97EE-4AC0-BE4B-DE2705E51F3C}" type="datetimeFigureOut">
              <a:rPr lang="en-US" smtClean="0"/>
              <a:t>12/30/2015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FD0C5-6ED5-4FE2-B18D-49E2D06F2CC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0"/>
            <a:ext cx="76962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Marvelous Grace of Our Loving God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85800"/>
            <a:ext cx="8686800" cy="3352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b="1" dirty="0" smtClean="0"/>
              <a:t>1.   Marvelous grace of our loving Lord,  grace that exceeds our sin and our guilt,</a:t>
            </a:r>
            <a:br>
              <a:rPr lang="en-US" sz="2000" b="1" dirty="0" smtClean="0"/>
            </a:br>
            <a:r>
              <a:rPr lang="en-US" sz="2000" b="1" dirty="0" smtClean="0"/>
              <a:t> yonder on Calvary's mount out-poured,  there where the blood of the Lamb  was spilt.</a:t>
            </a:r>
            <a:br>
              <a:rPr lang="en-US" sz="2000" b="1" dirty="0" smtClean="0"/>
            </a:br>
            <a:endParaRPr lang="en-US" sz="2000" b="1" dirty="0" smtClean="0"/>
          </a:p>
          <a:p>
            <a:pPr>
              <a:buNone/>
              <a:tabLst>
                <a:tab pos="284163" algn="l"/>
              </a:tabLst>
            </a:pPr>
            <a:r>
              <a:rPr lang="en-US" sz="2000" b="1" dirty="0" smtClean="0"/>
              <a:t>2.   Sin and despair, like the sea waves cold, Threaten the soul with infinite loss;</a:t>
            </a:r>
            <a:br>
              <a:rPr lang="en-US" sz="2000" b="1" dirty="0" smtClean="0"/>
            </a:br>
            <a:r>
              <a:rPr lang="en-US" sz="2000" b="1" dirty="0" smtClean="0"/>
              <a:t> Grace that is greater, yes, grace untold, Points to the refuge, the mighty cross.</a:t>
            </a:r>
          </a:p>
          <a:p>
            <a:pPr>
              <a:buNone/>
            </a:pPr>
            <a:endParaRPr lang="en-US" sz="2000" b="1" dirty="0" smtClean="0"/>
          </a:p>
          <a:p>
            <a:pPr>
              <a:buNone/>
            </a:pPr>
            <a:r>
              <a:rPr lang="en-US" sz="2000" b="1" dirty="0" smtClean="0"/>
              <a:t>3.   Marvelous, infinite, matchless grace, freely bestowed on all who believe;</a:t>
            </a:r>
            <a:br>
              <a:rPr lang="en-US" sz="2000" b="1" dirty="0" smtClean="0"/>
            </a:br>
            <a:r>
              <a:rPr lang="en-US" sz="2000" b="1" dirty="0" smtClean="0"/>
              <a:t> you that are longing to see his face,  will you this moment his grace receive</a:t>
            </a:r>
            <a:endParaRPr lang="en-US" sz="20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4495800"/>
            <a:ext cx="792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   Refrain: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      Grace, grace, God's grace, grace that will pardon and cleanse within;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      grace, grace, God's grace, grace that is greater than all our sin.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velous Grace of Our Loving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velous Grace of Our Loving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velous Grace of Our Loving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Marvelous Grace of Our Loving God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Shall Love God, Your Lord</dc:title>
  <dc:creator>user</dc:creator>
  <cp:lastModifiedBy>user</cp:lastModifiedBy>
  <cp:revision>8</cp:revision>
  <dcterms:created xsi:type="dcterms:W3CDTF">2015-12-30T04:07:39Z</dcterms:created>
  <dcterms:modified xsi:type="dcterms:W3CDTF">2015-12-30T04:49:44Z</dcterms:modified>
</cp:coreProperties>
</file>