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oy to the worl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0"/>
            <a:ext cx="38100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Joy to the world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533400"/>
            <a:ext cx="7086600" cy="4953000"/>
          </a:xfrm>
        </p:spPr>
        <p:txBody>
          <a:bodyPr>
            <a:noAutofit/>
          </a:bodyPr>
          <a:lstStyle/>
          <a:p>
            <a:pPr marL="60325" indent="-60325">
              <a:buNone/>
            </a:pPr>
            <a:r>
              <a:rPr lang="en-US" sz="1800" b="1" dirty="0" smtClean="0"/>
              <a:t> Joy to the World , the Lord is come! Let earth receive her </a:t>
            </a:r>
            <a:r>
              <a:rPr lang="en-US" sz="1800" b="1" dirty="0" smtClean="0"/>
              <a:t>King;                Let </a:t>
            </a:r>
            <a:r>
              <a:rPr lang="en-US" sz="1800" b="1" dirty="0" smtClean="0"/>
              <a:t>every heart prepare Him room, And Heaven and nature sing,</a:t>
            </a:r>
            <a:br>
              <a:rPr lang="en-US" sz="1800" b="1" dirty="0" smtClean="0"/>
            </a:br>
            <a:r>
              <a:rPr lang="en-US" sz="1800" b="1" dirty="0" smtClean="0"/>
              <a:t>And Heaven and nature sing, And Heaven, and Heaven, and nature sing.</a:t>
            </a:r>
            <a:br>
              <a:rPr lang="en-US" sz="1800" b="1" dirty="0" smtClean="0"/>
            </a:br>
            <a:endParaRPr lang="en-US" sz="1800" b="1" dirty="0" smtClean="0"/>
          </a:p>
          <a:p>
            <a:pPr marL="60325" indent="-60325">
              <a:buNone/>
            </a:pPr>
            <a:r>
              <a:rPr lang="en-US" sz="1800" b="1" dirty="0" smtClean="0"/>
              <a:t> </a:t>
            </a:r>
            <a:endParaRPr lang="en-US" sz="1800" b="1" dirty="0" smtClean="0"/>
          </a:p>
          <a:p>
            <a:pPr marL="60325" indent="-60325">
              <a:buNone/>
            </a:pPr>
            <a:endParaRPr lang="en-US" sz="1800" b="1" dirty="0" smtClean="0"/>
          </a:p>
          <a:p>
            <a:pPr marL="60325" indent="-60325">
              <a:buNone/>
            </a:pPr>
            <a:r>
              <a:rPr lang="en-US" sz="1800" b="1" dirty="0" smtClean="0"/>
              <a:t> </a:t>
            </a:r>
            <a:r>
              <a:rPr lang="en-US" sz="1800" b="1" dirty="0" smtClean="0"/>
              <a:t>Joy to the World, the Savior reigns! Let men their songs employ;</a:t>
            </a:r>
            <a:br>
              <a:rPr lang="en-US" sz="1800" b="1" dirty="0" smtClean="0"/>
            </a:br>
            <a:r>
              <a:rPr lang="en-US" sz="1800" b="1" dirty="0" smtClean="0"/>
              <a:t>While fields and floods, rocks, hills and plains Repeat the sounding joy,</a:t>
            </a:r>
            <a:br>
              <a:rPr lang="en-US" sz="1800" b="1" dirty="0" smtClean="0"/>
            </a:br>
            <a:r>
              <a:rPr lang="en-US" sz="1800" b="1" dirty="0" smtClean="0"/>
              <a:t>Repeat the sounding joy,  Repeat, repeat, the sounding joy.</a:t>
            </a:r>
          </a:p>
          <a:p>
            <a:pPr marL="60325" indent="-60325">
              <a:buNone/>
            </a:pPr>
            <a:endParaRPr lang="en-US" altLang="ko-KR" sz="1800" b="1" dirty="0" smtClean="0"/>
          </a:p>
          <a:p>
            <a:pPr marL="60325" indent="-60325">
              <a:buNone/>
            </a:pPr>
            <a:endParaRPr lang="en-US" altLang="ko-KR" sz="1800" b="1" dirty="0" smtClean="0"/>
          </a:p>
          <a:p>
            <a:pPr marL="60325" indent="-60325">
              <a:buNone/>
            </a:pP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No more let sins and sorrows grow, Nor thorns infest the ground;</a:t>
            </a:r>
            <a:br>
              <a:rPr lang="en-US" sz="1800" b="1" dirty="0" smtClean="0"/>
            </a:br>
            <a:r>
              <a:rPr lang="en-US" sz="1800" b="1" dirty="0" smtClean="0"/>
              <a:t>He comes to make His blessings flow Far as the curse is found,</a:t>
            </a:r>
            <a:br>
              <a:rPr lang="en-US" sz="1800" b="1" dirty="0" smtClean="0"/>
            </a:br>
            <a:r>
              <a:rPr lang="en-US" sz="1800" b="1" dirty="0" smtClean="0"/>
              <a:t>Far as the curse is found, Far as, far as, the curse is found.</a:t>
            </a:r>
            <a:br>
              <a:rPr lang="en-US" sz="1800" b="1" dirty="0" smtClean="0"/>
            </a:br>
            <a:endParaRPr lang="en-US" sz="1800" b="1" dirty="0" smtClean="0"/>
          </a:p>
          <a:p>
            <a:pPr marL="60325" indent="-60325">
              <a:buNone/>
            </a:pPr>
            <a:endParaRPr lang="en-US" sz="1800" b="1" dirty="0" smtClean="0"/>
          </a:p>
          <a:p>
            <a:pPr marL="60325" indent="-60325">
              <a:buNone/>
            </a:pP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He rules the world with truth and grace, And makes the nations prove</a:t>
            </a:r>
            <a:br>
              <a:rPr lang="en-US" sz="1800" b="1" dirty="0" smtClean="0"/>
            </a:br>
            <a:r>
              <a:rPr lang="en-US" sz="1800" b="1" dirty="0" smtClean="0"/>
              <a:t>The glories of His righteousness, And wonders of His love,</a:t>
            </a:r>
            <a:br>
              <a:rPr lang="en-US" sz="1800" b="1" dirty="0" smtClean="0"/>
            </a:br>
            <a:r>
              <a:rPr lang="en-US" sz="1800" b="1" dirty="0" smtClean="0"/>
              <a:t>And wonders of His love, And wonders, wonders, of His love. 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34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Joy to the world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Joy to the world </dc:title>
  <dc:creator>user</dc:creator>
  <cp:lastModifiedBy>mary</cp:lastModifiedBy>
  <cp:revision>11</cp:revision>
  <dcterms:created xsi:type="dcterms:W3CDTF">2015-12-04T00:17:36Z</dcterms:created>
  <dcterms:modified xsi:type="dcterms:W3CDTF">2018-12-20T20:32:18Z</dcterms:modified>
</cp:coreProperties>
</file>