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569B-6F22-4D1C-8212-5708432AC65F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D188-8A93-469B-8ACB-32F5E5755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569B-6F22-4D1C-8212-5708432AC65F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D188-8A93-469B-8ACB-32F5E5755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569B-6F22-4D1C-8212-5708432AC65F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D188-8A93-469B-8ACB-32F5E5755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569B-6F22-4D1C-8212-5708432AC65F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D188-8A93-469B-8ACB-32F5E5755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569B-6F22-4D1C-8212-5708432AC65F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D188-8A93-469B-8ACB-32F5E5755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569B-6F22-4D1C-8212-5708432AC65F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D188-8A93-469B-8ACB-32F5E5755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569B-6F22-4D1C-8212-5708432AC65F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D188-8A93-469B-8ACB-32F5E5755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569B-6F22-4D1C-8212-5708432AC65F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D188-8A93-469B-8ACB-32F5E5755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569B-6F22-4D1C-8212-5708432AC65F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D188-8A93-469B-8ACB-32F5E5755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569B-6F22-4D1C-8212-5708432AC65F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D188-8A93-469B-8ACB-32F5E5755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569B-6F22-4D1C-8212-5708432AC65F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D188-8A93-469B-8ACB-32F5E5755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E569B-6F22-4D1C-8212-5708432AC65F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9D188-8A93-469B-8ACB-32F5E5755C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구주를 생각만 해도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the Very Thought of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0104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the Very Thought of Thee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600200"/>
            <a:ext cx="8915400" cy="4114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b="1" dirty="0" smtClean="0"/>
              <a:t>1</a:t>
            </a:r>
            <a:r>
              <a:rPr lang="en-US" sz="2400" b="1" dirty="0" smtClean="0"/>
              <a:t>. </a:t>
            </a:r>
            <a:r>
              <a:rPr lang="en-US" sz="2400" b="1" dirty="0" smtClean="0"/>
              <a:t>Jesus, the very thought of thee with sweetness fills my breast; </a:t>
            </a:r>
            <a:br>
              <a:rPr lang="en-US" sz="2400" b="1" dirty="0" smtClean="0"/>
            </a:br>
            <a:r>
              <a:rPr lang="en-US" sz="2400" b="1" dirty="0" smtClean="0"/>
              <a:t>but </a:t>
            </a:r>
            <a:r>
              <a:rPr lang="en-US" sz="2400" b="1" dirty="0" smtClean="0"/>
              <a:t>sweeter far thy face to see, and in thy presence rest.</a:t>
            </a:r>
            <a:br>
              <a:rPr lang="en-US" sz="2400" b="1" dirty="0" smtClean="0"/>
            </a:br>
            <a:endParaRPr lang="en-US" sz="2400" b="1" dirty="0" smtClean="0"/>
          </a:p>
          <a:p>
            <a:pPr>
              <a:buNone/>
            </a:pPr>
            <a:r>
              <a:rPr lang="en-US" sz="2400" b="1" dirty="0" smtClean="0"/>
              <a:t>2</a:t>
            </a:r>
            <a:r>
              <a:rPr lang="en-US" sz="2400" b="1" dirty="0" smtClean="0"/>
              <a:t>. </a:t>
            </a:r>
            <a:r>
              <a:rPr lang="en-US" sz="2400" b="1" dirty="0" smtClean="0"/>
              <a:t>Nor voice can sing, nor heart can frame, Nor can the memory find</a:t>
            </a:r>
            <a:br>
              <a:rPr lang="en-US" sz="2400" b="1" dirty="0" smtClean="0"/>
            </a:br>
            <a:r>
              <a:rPr lang="en-US" sz="2400" b="1" dirty="0" smtClean="0"/>
              <a:t>A </a:t>
            </a:r>
            <a:r>
              <a:rPr lang="en-US" sz="2400" b="1" dirty="0" smtClean="0"/>
              <a:t>sweeter sound than Thy blest name, O Savior of mankind!</a:t>
            </a:r>
          </a:p>
          <a:p>
            <a:pPr>
              <a:buNone/>
            </a:pPr>
            <a:endParaRPr lang="en-US" sz="2400" b="1" dirty="0" smtClean="0"/>
          </a:p>
          <a:p>
            <a:pPr marL="346075" indent="-346075">
              <a:buNone/>
            </a:pPr>
            <a:r>
              <a:rPr lang="en-US" sz="2400" b="1" dirty="0" smtClean="0"/>
              <a:t>3. </a:t>
            </a:r>
            <a:r>
              <a:rPr lang="en-US" sz="2400" b="1" dirty="0" smtClean="0"/>
              <a:t>O </a:t>
            </a:r>
            <a:r>
              <a:rPr lang="en-US" sz="2400" b="1" dirty="0" smtClean="0"/>
              <a:t>hope of every contrite heart, O joy of all the meek, to those who </a:t>
            </a:r>
            <a:r>
              <a:rPr lang="en-US" sz="2400" b="1" dirty="0" smtClean="0"/>
              <a:t>        fall</a:t>
            </a:r>
            <a:r>
              <a:rPr lang="en-US" sz="2400" b="1" dirty="0" smtClean="0"/>
              <a:t>, </a:t>
            </a:r>
            <a:r>
              <a:rPr lang="en-US" sz="2400" b="1" dirty="0" smtClean="0"/>
              <a:t>how </a:t>
            </a:r>
            <a:r>
              <a:rPr lang="en-US" sz="2400" b="1" dirty="0" smtClean="0"/>
              <a:t>kind thou art! How good to those who seek!</a:t>
            </a:r>
            <a:br>
              <a:rPr lang="en-US" sz="2400" b="1" dirty="0" smtClean="0"/>
            </a:br>
            <a:endParaRPr lang="en-US" sz="2400" b="1" dirty="0" smtClean="0"/>
          </a:p>
          <a:p>
            <a:pPr marL="457200" indent="-457200">
              <a:buNone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our only joy be thou, as thou our prize wilt be; </a:t>
            </a:r>
          </a:p>
          <a:p>
            <a:pPr marL="457200" indent="-457200">
              <a:buNone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Jesus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be thou our glory now, and through eternity.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the Very Thought of Thee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Jesus, the Very Thought of Thee</dc:title>
  <dc:creator>user</dc:creator>
  <cp:lastModifiedBy>user</cp:lastModifiedBy>
  <cp:revision>14</cp:revision>
  <dcterms:created xsi:type="dcterms:W3CDTF">2015-12-25T02:35:54Z</dcterms:created>
  <dcterms:modified xsi:type="dcterms:W3CDTF">2019-09-11T16:47:12Z</dcterms:modified>
</cp:coreProperties>
</file>