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E6BB-F0C3-42C6-A7AC-45D8E0292DCD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08BF-B2AA-4602-B446-F9B730DB0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E6BB-F0C3-42C6-A7AC-45D8E0292DCD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08BF-B2AA-4602-B446-F9B730DB0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E6BB-F0C3-42C6-A7AC-45D8E0292DCD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08BF-B2AA-4602-B446-F9B730DB0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E6BB-F0C3-42C6-A7AC-45D8E0292DCD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08BF-B2AA-4602-B446-F9B730DB0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E6BB-F0C3-42C6-A7AC-45D8E0292DCD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08BF-B2AA-4602-B446-F9B730DB0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E6BB-F0C3-42C6-A7AC-45D8E0292DCD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08BF-B2AA-4602-B446-F9B730DB0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E6BB-F0C3-42C6-A7AC-45D8E0292DCD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08BF-B2AA-4602-B446-F9B730DB0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E6BB-F0C3-42C6-A7AC-45D8E0292DCD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08BF-B2AA-4602-B446-F9B730DB0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E6BB-F0C3-42C6-A7AC-45D8E0292DCD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08BF-B2AA-4602-B446-F9B730DB0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E6BB-F0C3-42C6-A7AC-45D8E0292DCD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08BF-B2AA-4602-B446-F9B730DB0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E6BB-F0C3-42C6-A7AC-45D8E0292DCD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08BF-B2AA-4602-B446-F9B730DB0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5E6BB-F0C3-42C6-A7AC-45D8E0292DCD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B08BF-B2AA-4602-B446-F9B730DB0F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우리왕이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We enthrone yo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0"/>
            <a:ext cx="5638800" cy="4873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We enthrone you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05000" y="914400"/>
            <a:ext cx="3733800" cy="236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Jesus, we enthrone You</a:t>
            </a:r>
            <a:br>
              <a:rPr lang="en-US" sz="1800" b="1" dirty="0" smtClean="0"/>
            </a:br>
            <a:r>
              <a:rPr lang="en-US" sz="1800" b="1" dirty="0" smtClean="0"/>
              <a:t>We proclaim You are King</a:t>
            </a:r>
            <a:br>
              <a:rPr lang="en-US" sz="1800" b="1" dirty="0" smtClean="0"/>
            </a:br>
            <a:r>
              <a:rPr lang="en-US" sz="1800" b="1" dirty="0" smtClean="0"/>
              <a:t>Standing here, in the midst of us</a:t>
            </a:r>
            <a:br>
              <a:rPr lang="en-US" sz="1800" b="1" dirty="0" smtClean="0"/>
            </a:br>
            <a:r>
              <a:rPr lang="en-US" sz="1800" b="1" dirty="0" smtClean="0"/>
              <a:t>We raise You up with our </a:t>
            </a:r>
            <a:r>
              <a:rPr lang="en-US" sz="1800" b="1" dirty="0" smtClean="0"/>
              <a:t>praise              And </a:t>
            </a:r>
            <a:r>
              <a:rPr lang="en-US" sz="1800" b="1" dirty="0" smtClean="0"/>
              <a:t>as we worship build Your throne</a:t>
            </a:r>
            <a:br>
              <a:rPr lang="en-US" sz="1800" b="1" dirty="0" smtClean="0"/>
            </a:br>
            <a:r>
              <a:rPr lang="en-US" sz="1800" b="1" dirty="0" smtClean="0"/>
              <a:t>And as we worship build Your throne</a:t>
            </a:r>
            <a:br>
              <a:rPr lang="en-US" sz="1800" b="1" dirty="0" smtClean="0"/>
            </a:br>
            <a:r>
              <a:rPr lang="en-US" sz="1800" b="1" dirty="0" smtClean="0"/>
              <a:t>And as we worship build Your throne</a:t>
            </a:r>
            <a:br>
              <a:rPr lang="en-US" sz="1800" b="1" dirty="0" smtClean="0"/>
            </a:br>
            <a:r>
              <a:rPr lang="en-US" sz="1800" b="1" dirty="0" smtClean="0"/>
              <a:t>Come Lord Jesus and take Your </a:t>
            </a:r>
            <a:r>
              <a:rPr lang="en-US" sz="1800" b="1" dirty="0" smtClean="0"/>
              <a:t>place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We enthrone you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Jesus, We enthrone you </dc:title>
  <dc:creator>user</dc:creator>
  <cp:lastModifiedBy>mary</cp:lastModifiedBy>
  <cp:revision>12</cp:revision>
  <dcterms:created xsi:type="dcterms:W3CDTF">2015-12-09T03:49:39Z</dcterms:created>
  <dcterms:modified xsi:type="dcterms:W3CDTF">2018-06-22T21:11:03Z</dcterms:modified>
</cp:coreProperties>
</file>