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2" d="100"/>
          <a:sy n="52" d="100"/>
        </p:scale>
        <p:origin x="-2261" y="-3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3ECA8-118B-494D-9F2A-63216D32C4EA}" type="datetimeFigureOut">
              <a:rPr lang="en-US" smtClean="0"/>
              <a:pPr/>
              <a:t>7/16/2018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A61E4-001D-4307-9C79-C1B59D49D6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Rose of Sharon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Rose of Sha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419600" cy="685800"/>
          </a:xfrm>
        </p:spPr>
        <p:txBody>
          <a:bodyPr anchor="ctr"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Rose of Sharon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858000" cy="5638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1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Jesus, Rose of Sharon, bloom within my heart;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Beauties of Thy truth and holiness impart,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  That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where’er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I go my life may shed abroad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  Fragrance of the knowledge of the love of God. 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marL="176213" lvl="1" indent="-176213" algn="l"/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  </a:t>
            </a:r>
          </a:p>
          <a:p>
            <a:pPr marL="176213" lvl="1" indent="-176213" algn="l"/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  Refrain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: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                                                                                       </a:t>
            </a:r>
            <a:r>
              <a:rPr lang="en-US" altLang="ko-KR" sz="1800" b="1" dirty="0" smtClean="0">
                <a:solidFill>
                  <a:srgbClr val="FF0000"/>
                </a:solidFill>
                <a:latin typeface="+mj-ea"/>
              </a:rPr>
              <a:t>Jesus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,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Rose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of Sharon, Bloom in radiance and in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love within </a:t>
            </a:r>
            <a:r>
              <a:rPr lang="en-US" altLang="ko-KR" sz="1600" b="1" dirty="0" smtClean="0">
                <a:solidFill>
                  <a:srgbClr val="FF0000"/>
                </a:solidFill>
                <a:latin typeface="+mj-ea"/>
              </a:rPr>
              <a:t>my heart.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marL="265113" indent="-265113"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2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Jesus, Rose of Sharon, sweeter far to see Than the fairest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flow’rs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of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    earth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could ever be, Fill my life completely, adding more each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day            Of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  <a:ea typeface="Malgun Gothic" pitchFamily="34" charset="-127"/>
              </a:rPr>
              <a:t>Thy grace divine and purity, I pray.</a:t>
            </a: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marL="265113" indent="-265113"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3. Jesus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, Rose of Sharon, balm for every ill, May Thy tender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mercy’s              healing </a:t>
            </a:r>
            <a:r>
              <a:rPr lang="en-US" altLang="ko-K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pow’r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distil For afflicted souls of weary burdened men,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        Giving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needy mortals health and hope again.</a:t>
            </a: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algn="l"/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  <a:p>
            <a:pPr marL="265113" indent="-265113" algn="l"/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4. Jesus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, Rose of Sharon, bloom forevermore Be Thy glory;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                      seen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on earth from shore to shore, Till the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nations                              own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Thy </a:t>
            </a:r>
            <a:r>
              <a:rPr lang="en-US" altLang="ko-KR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sov’reignty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complete, Lay their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honors                               down 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and worship at Thy feet</a:t>
            </a:r>
            <a:r>
              <a:rPr lang="en-US" altLang="ko-K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.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          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Rose of Sharon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샤론의 꽃 예수</dc:title>
  <dc:creator>user</dc:creator>
  <cp:lastModifiedBy>mary</cp:lastModifiedBy>
  <cp:revision>22</cp:revision>
  <dcterms:created xsi:type="dcterms:W3CDTF">2015-12-19T23:49:38Z</dcterms:created>
  <dcterms:modified xsi:type="dcterms:W3CDTF">2018-07-16T23:45:53Z</dcterms:modified>
</cp:coreProperties>
</file>