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034A-C680-4688-B18E-C6AE8E2DC12A}" type="datetimeFigureOut">
              <a:rPr lang="en-US" smtClean="0"/>
              <a:pPr/>
              <a:t>12/30/2015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B18B-D432-4298-A141-279451D10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034A-C680-4688-B18E-C6AE8E2DC12A}" type="datetimeFigureOut">
              <a:rPr lang="en-US" smtClean="0"/>
              <a:pPr/>
              <a:t>12/30/2015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B18B-D432-4298-A141-279451D10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034A-C680-4688-B18E-C6AE8E2DC12A}" type="datetimeFigureOut">
              <a:rPr lang="en-US" smtClean="0"/>
              <a:pPr/>
              <a:t>12/30/2015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B18B-D432-4298-A141-279451D10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034A-C680-4688-B18E-C6AE8E2DC12A}" type="datetimeFigureOut">
              <a:rPr lang="en-US" smtClean="0"/>
              <a:pPr/>
              <a:t>12/30/2015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B18B-D432-4298-A141-279451D10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034A-C680-4688-B18E-C6AE8E2DC12A}" type="datetimeFigureOut">
              <a:rPr lang="en-US" smtClean="0"/>
              <a:pPr/>
              <a:t>12/30/2015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B18B-D432-4298-A141-279451D10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034A-C680-4688-B18E-C6AE8E2DC12A}" type="datetimeFigureOut">
              <a:rPr lang="en-US" smtClean="0"/>
              <a:pPr/>
              <a:t>12/30/2015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B18B-D432-4298-A141-279451D10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034A-C680-4688-B18E-C6AE8E2DC12A}" type="datetimeFigureOut">
              <a:rPr lang="en-US" smtClean="0"/>
              <a:pPr/>
              <a:t>12/30/2015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B18B-D432-4298-A141-279451D10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034A-C680-4688-B18E-C6AE8E2DC12A}" type="datetimeFigureOut">
              <a:rPr lang="en-US" smtClean="0"/>
              <a:pPr/>
              <a:t>12/30/2015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B18B-D432-4298-A141-279451D10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034A-C680-4688-B18E-C6AE8E2DC12A}" type="datetimeFigureOut">
              <a:rPr lang="en-US" smtClean="0"/>
              <a:pPr/>
              <a:t>12/30/2015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B18B-D432-4298-A141-279451D10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034A-C680-4688-B18E-C6AE8E2DC12A}" type="datetimeFigureOut">
              <a:rPr lang="en-US" smtClean="0"/>
              <a:pPr/>
              <a:t>12/30/2015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B18B-D432-4298-A141-279451D10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034A-C680-4688-B18E-C6AE8E2DC12A}" type="datetimeFigureOut">
              <a:rPr lang="en-US" smtClean="0"/>
              <a:pPr/>
              <a:t>12/30/2015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B18B-D432-4298-A141-279451D10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F034A-C680-4688-B18E-C6AE8E2DC12A}" type="datetimeFigureOut">
              <a:rPr lang="en-US" smtClean="0"/>
              <a:pPr/>
              <a:t>12/30/2015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3B18B-D432-4298-A141-279451D10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0" y="228600"/>
            <a:ext cx="6172200" cy="7921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I've Cast Heavy Burdens Down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5334000"/>
          </a:xfrm>
          <a:solidFill>
            <a:schemeClr val="bg1">
              <a:alpha val="68000"/>
            </a:schemeClr>
          </a:solidFill>
        </p:spPr>
        <p:txBody>
          <a:bodyPr>
            <a:noAutofit/>
          </a:bodyPr>
          <a:lstStyle/>
          <a:p>
            <a:pPr>
              <a:buAutoNum type="arabicPeriod"/>
            </a:pPr>
            <a:r>
              <a:rPr lang="en-US" sz="1700" b="1" dirty="0" smtClean="0"/>
              <a:t>I’ve cast my heavy burdens down on Canaan’s happy shore,</a:t>
            </a:r>
          </a:p>
          <a:p>
            <a:pPr>
              <a:buNone/>
            </a:pPr>
            <a:r>
              <a:rPr lang="en-US" sz="1700" b="1" dirty="0" smtClean="0"/>
              <a:t>        I’m living where the healing waters flow;</a:t>
            </a:r>
          </a:p>
          <a:p>
            <a:pPr>
              <a:buNone/>
            </a:pPr>
            <a:r>
              <a:rPr lang="en-US" sz="1700" b="1" dirty="0" smtClean="0"/>
              <a:t>        I’ll wander in the wilderness of doubt and sin no more;</a:t>
            </a:r>
          </a:p>
          <a:p>
            <a:pPr>
              <a:buNone/>
            </a:pPr>
            <a:r>
              <a:rPr lang="en-US" sz="1700" b="1" dirty="0"/>
              <a:t> </a:t>
            </a:r>
            <a:r>
              <a:rPr lang="en-US" sz="1700" b="1" dirty="0" smtClean="0"/>
              <a:t>       I’m living where the healing waters flow.</a:t>
            </a:r>
          </a:p>
          <a:p>
            <a:pPr>
              <a:buNone/>
            </a:pPr>
            <a:endParaRPr lang="en-US" sz="1700" b="1" dirty="0" smtClean="0"/>
          </a:p>
          <a:p>
            <a:pPr>
              <a:buNone/>
            </a:pPr>
            <a:r>
              <a:rPr lang="en-US" sz="1700" b="1" dirty="0" smtClean="0"/>
              <a:t>2.    With Israel’s trusting children I’m rejoicing on my way, </a:t>
            </a:r>
          </a:p>
          <a:p>
            <a:pPr>
              <a:buNone/>
            </a:pPr>
            <a:r>
              <a:rPr lang="en-US" sz="1700" b="1" dirty="0" smtClean="0"/>
              <a:t>        I’m living where the healing waters flow;</a:t>
            </a:r>
          </a:p>
          <a:p>
            <a:pPr>
              <a:buNone/>
            </a:pPr>
            <a:r>
              <a:rPr lang="en-US" sz="1700" b="1" dirty="0" smtClean="0"/>
              <a:t>       The cloudy fiery pillar is my guiding light today;  I’m living where the healing waters flow.</a:t>
            </a:r>
          </a:p>
          <a:p>
            <a:pPr>
              <a:buNone/>
            </a:pPr>
            <a:endParaRPr lang="en-US" sz="1700" b="1" dirty="0" smtClean="0"/>
          </a:p>
          <a:p>
            <a:pPr marL="225425" indent="-225425">
              <a:buNone/>
            </a:pPr>
            <a:r>
              <a:rPr lang="en-US" sz="1700" b="1" dirty="0" smtClean="0"/>
              <a:t>3.   My </a:t>
            </a:r>
            <a:r>
              <a:rPr lang="en-US" sz="1700" b="1" dirty="0" err="1" smtClean="0"/>
              <a:t>hung’ring</a:t>
            </a:r>
            <a:r>
              <a:rPr lang="en-US" sz="1700" b="1" dirty="0" smtClean="0"/>
              <a:t> soul is satisfied with manna from above,  </a:t>
            </a:r>
          </a:p>
          <a:p>
            <a:pPr marL="225425" indent="-225425">
              <a:buNone/>
            </a:pPr>
            <a:r>
              <a:rPr lang="en-US" sz="1700" b="1" dirty="0" smtClean="0"/>
              <a:t>       I’m living where the healing waters flow;</a:t>
            </a:r>
            <a:br>
              <a:rPr lang="en-US" sz="1700" b="1" dirty="0" smtClean="0"/>
            </a:br>
            <a:r>
              <a:rPr lang="en-US" sz="1700" b="1" dirty="0" smtClean="0"/>
              <a:t>  No more I thirst, the rock I’ve found, that fount of endless love; </a:t>
            </a:r>
          </a:p>
          <a:p>
            <a:pPr marL="225425" indent="-225425">
              <a:buNone/>
            </a:pPr>
            <a:r>
              <a:rPr lang="en-US" sz="1700" b="1" dirty="0"/>
              <a:t> </a:t>
            </a:r>
            <a:r>
              <a:rPr lang="en-US" sz="1700" b="1" dirty="0" smtClean="0"/>
              <a:t>      I’m living where the healing </a:t>
            </a:r>
            <a:r>
              <a:rPr lang="en-US" sz="1700" b="1" smtClean="0"/>
              <a:t>waters </a:t>
            </a:r>
            <a:r>
              <a:rPr lang="en-US" sz="1700" b="1" smtClean="0"/>
              <a:t> flow</a:t>
            </a:r>
            <a:r>
              <a:rPr lang="en-US" sz="1700" b="1" dirty="0" smtClean="0"/>
              <a:t>.</a:t>
            </a:r>
          </a:p>
          <a:p>
            <a:pPr>
              <a:buNone/>
            </a:pPr>
            <a:endParaRPr lang="en-US" sz="17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700" b="1" dirty="0" smtClean="0">
                <a:solidFill>
                  <a:srgbClr val="FF0000"/>
                </a:solidFill>
              </a:rPr>
              <a:t> Refrain</a:t>
            </a:r>
          </a:p>
          <a:p>
            <a:pPr marL="284163" indent="-284163">
              <a:buNone/>
            </a:pPr>
            <a:r>
              <a:rPr lang="en-US" sz="1700" b="1" dirty="0" smtClean="0">
                <a:solidFill>
                  <a:srgbClr val="FF0000"/>
                </a:solidFill>
              </a:rPr>
              <a:t>       Living on the shore, I’m living on the shore, I’m living where the healing waters flow; </a:t>
            </a:r>
            <a:r>
              <a:rPr lang="en-US" altLang="ko-KR" sz="1700" b="1" dirty="0" smtClean="0">
                <a:solidFill>
                  <a:srgbClr val="FF0000"/>
                </a:solidFill>
              </a:rPr>
              <a:t>(x2)</a:t>
            </a:r>
            <a:endParaRPr lang="en-US" sz="17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've Cast Heavy Burdens 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108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I've Cast Heavy Burdens Down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I've Cast Heavy Burdens Down</dc:title>
  <dc:creator>user</dc:creator>
  <cp:lastModifiedBy>user</cp:lastModifiedBy>
  <cp:revision>8</cp:revision>
  <dcterms:created xsi:type="dcterms:W3CDTF">2015-12-29T15:33:50Z</dcterms:created>
  <dcterms:modified xsi:type="dcterms:W3CDTF">2015-12-29T16:36:42Z</dcterms:modified>
</cp:coreProperties>
</file>