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2689-36A3-4638-B45D-E2D42AD021F3}" type="datetimeFigureOut">
              <a:rPr lang="en-US" smtClean="0"/>
              <a:pPr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512D-6913-42A6-94C8-24516BBF1D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t Came Upon A Midnight Cle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0"/>
            <a:ext cx="6781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 Came Upon A Midnight Clear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457200"/>
            <a:ext cx="7315200" cy="4800600"/>
          </a:xfrm>
        </p:spPr>
        <p:txBody>
          <a:bodyPr>
            <a:noAutofit/>
          </a:bodyPr>
          <a:lstStyle/>
          <a:p>
            <a:pPr marL="263525" indent="-263525">
              <a:buAutoNum type="arabicPeriod"/>
            </a:pPr>
            <a:r>
              <a:rPr lang="en-US" altLang="ko-KR" sz="1800" b="1" dirty="0" smtClean="0"/>
              <a:t>It came upon the midnight clear,  that glorious song of old,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from angels bending near the earth to touch their harps of gold: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"Peace on the earth, good will to men, from heaven's all-gracious King."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The world in solemn stillness lay, to hear the angels sing. </a:t>
            </a:r>
            <a:br>
              <a:rPr lang="en-US" altLang="ko-KR" sz="1800" b="1" dirty="0" smtClean="0"/>
            </a:br>
            <a:endParaRPr lang="en-US" altLang="ko-KR" sz="1800" b="1" dirty="0" smtClean="0"/>
          </a:p>
          <a:p>
            <a:pPr marL="263525" indent="-263525">
              <a:buAutoNum type="arabicPeriod"/>
            </a:pPr>
            <a:endParaRPr lang="en-US" altLang="ko-KR" sz="1800" b="1" dirty="0" smtClean="0"/>
          </a:p>
          <a:p>
            <a:pPr marL="263525" indent="-263525">
              <a:buAutoNum type="arabicPeriod"/>
            </a:pPr>
            <a:endParaRPr lang="en-US" altLang="ko-KR" sz="1800" b="1" dirty="0" smtClean="0"/>
          </a:p>
          <a:p>
            <a:pPr marL="263525" indent="-263525">
              <a:buAutoNum type="arabicPeriod"/>
            </a:pPr>
            <a:endParaRPr lang="en-US" altLang="ko-KR" sz="1800" b="1" dirty="0" smtClean="0"/>
          </a:p>
          <a:p>
            <a:pPr marL="263525" indent="-263525">
              <a:buAutoNum type="arabicPeriod"/>
            </a:pPr>
            <a:r>
              <a:rPr lang="en-US" altLang="ko-KR" sz="1800" b="1" dirty="0" smtClean="0"/>
              <a:t>Still through the cloven skies they come with peaceful wings unfurled,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and still their heavenly music floats o'er all the weary world;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above its sad and lowly plains, they bend on hovering wing,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and ever o'er its Babel sounds the blessed angels sing. </a:t>
            </a:r>
            <a:br>
              <a:rPr lang="en-US" altLang="ko-KR" sz="1800" b="1" dirty="0" smtClean="0"/>
            </a:br>
            <a:endParaRPr lang="en-US" altLang="ko-KR" sz="1800" b="1" dirty="0" smtClean="0"/>
          </a:p>
          <a:p>
            <a:pPr marL="263525" indent="-263525">
              <a:buAutoNum type="arabicPeriod"/>
            </a:pPr>
            <a:endParaRPr lang="en-US" altLang="ko-KR" sz="1800" b="1" dirty="0" smtClean="0"/>
          </a:p>
          <a:p>
            <a:pPr marL="263525" indent="-263525">
              <a:buAutoNum type="arabicPeriod"/>
            </a:pPr>
            <a:endParaRPr lang="en-US" altLang="ko-KR" sz="1800" b="1" dirty="0" smtClean="0"/>
          </a:p>
          <a:p>
            <a:pPr marL="263525" indent="-263525">
              <a:buNone/>
            </a:pPr>
            <a:endParaRPr lang="en-US" altLang="ko-KR" sz="1800" b="1" dirty="0" smtClean="0"/>
          </a:p>
          <a:p>
            <a:pPr marL="263525" indent="-263525">
              <a:buAutoNum type="arabicPeriod" startAt="3"/>
            </a:pPr>
            <a:r>
              <a:rPr lang="en-US" altLang="ko-KR" sz="1800" b="1" dirty="0" smtClean="0"/>
              <a:t>For lo! the days are hastening on,  by prophet long foretold,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when with the ever-circling years come round  the age of gold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when peace shall over all the earth  its ancient splendors fling, </a:t>
            </a:r>
            <a:br>
              <a:rPr lang="en-US" altLang="ko-KR" sz="1800" b="1" dirty="0" smtClean="0"/>
            </a:br>
            <a:r>
              <a:rPr lang="en-US" altLang="ko-KR" sz="1800" b="1" dirty="0" smtClean="0"/>
              <a:t>and  all  the world send back the song  which now the angels sing.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It Came Upon A Midnight Clear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 Came Upon A Midnight Clear</dc:title>
  <dc:creator>user</dc:creator>
  <cp:lastModifiedBy>mary</cp:lastModifiedBy>
  <cp:revision>12</cp:revision>
  <dcterms:created xsi:type="dcterms:W3CDTF">2015-12-03T02:14:30Z</dcterms:created>
  <dcterms:modified xsi:type="dcterms:W3CDTF">2018-12-03T22:45:39Z</dcterms:modified>
</cp:coreProperties>
</file>