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8BE80-6C37-495D-8028-F90059AE7C2E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91140-3F4F-4445-827C-2C1BB62929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Fancy I Stood by the Shore, One Da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0"/>
            <a:ext cx="6858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Fancy I Stood by the Shore, One Day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70866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fancy I stood by the shore, one day,  Of the beautiful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murm’ring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sea;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saw the great crowds as they thronged the way  Of the Stranger of Galilee;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saw how the man who was blind from birth, In a moment was made to see;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lame was made whole by the matchless skill  Of the Stranger of Galilee.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Refrain 1-3: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And I felt I could love Him forever,  So gracious and tender was He!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 claimed Him that day as my Savior, This Stranger of Galilee.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look of compassion, His words of love,  They shall never forgotten be;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sin-sick and helpless He saw me there, This Stranger of Galilee;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showed me His hand and His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riven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side, And He whispered, “It was for thee!”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burden fell off at the pierced feet Of the Stranger from Galilee.</a:t>
            </a:r>
          </a:p>
          <a:p>
            <a:pPr marL="0" indent="0">
              <a:buNone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heard Him speak peace to the angry waves, Of that turbulent, raging sea;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lo! at His word are the waters stilled, This Stranger of Galilee;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peaceful, a quiet, and holy calm, Now and ever abides with me;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holdeth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life in His mighty hands, This Stranger of Galilee.</a:t>
            </a:r>
          </a:p>
          <a:p>
            <a:pPr marL="166688" indent="-166688">
              <a:buNone/>
            </a:pP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ye who are driven and tempest-tossed, And His gracious salvation see;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He’ll quiet life’s storms with His “Peace, be still!” This Stranger of Galilee;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bids me to go and the story tell— What He ever to you will be,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only you let Him with you abide, This Stranger of Galilee.</a:t>
            </a:r>
          </a:p>
          <a:p>
            <a:pPr marL="0" indent="0">
              <a:buNone/>
            </a:pPr>
            <a:r>
              <a:rPr lang="en-US" sz="1600" b="1" dirty="0" smtClean="0"/>
              <a:t>Oh, my friend, won’t you love Him forever? So gracious and tender is He!</a:t>
            </a:r>
            <a:br>
              <a:rPr lang="en-US" sz="1600" b="1" dirty="0" smtClean="0"/>
            </a:br>
            <a:r>
              <a:rPr lang="en-US" sz="1600" b="1" dirty="0" smtClean="0"/>
              <a:t>Accept Him today as your Savior, This Stranger of Galilee.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 Fancy I Stood by the Shore, One Day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 Fancy I Stood by the Shore, One Day </dc:title>
  <dc:creator>user</dc:creator>
  <cp:lastModifiedBy>mary</cp:lastModifiedBy>
  <cp:revision>20</cp:revision>
  <dcterms:created xsi:type="dcterms:W3CDTF">2015-12-26T23:05:56Z</dcterms:created>
  <dcterms:modified xsi:type="dcterms:W3CDTF">2020-02-19T15:29:43Z</dcterms:modified>
</cp:coreProperties>
</file>