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9B3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>
        <p:scale>
          <a:sx n="60" d="100"/>
          <a:sy n="60" d="100"/>
        </p:scale>
        <p:origin x="-2256" y="-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1766D-4050-412C-94E2-0864D7FD6B2A}" type="datetimeFigureOut">
              <a:rPr lang="en-US" smtClean="0"/>
              <a:pPr/>
              <a:t>12/17/2015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C8E33-3D62-4B8E-A2D6-874349DFB2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1766D-4050-412C-94E2-0864D7FD6B2A}" type="datetimeFigureOut">
              <a:rPr lang="en-US" smtClean="0"/>
              <a:pPr/>
              <a:t>12/17/2015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C8E33-3D62-4B8E-A2D6-874349DFB2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1766D-4050-412C-94E2-0864D7FD6B2A}" type="datetimeFigureOut">
              <a:rPr lang="en-US" smtClean="0"/>
              <a:pPr/>
              <a:t>12/17/2015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C8E33-3D62-4B8E-A2D6-874349DFB2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1766D-4050-412C-94E2-0864D7FD6B2A}" type="datetimeFigureOut">
              <a:rPr lang="en-US" smtClean="0"/>
              <a:pPr/>
              <a:t>12/17/2015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C8E33-3D62-4B8E-A2D6-874349DFB2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1766D-4050-412C-94E2-0864D7FD6B2A}" type="datetimeFigureOut">
              <a:rPr lang="en-US" smtClean="0"/>
              <a:pPr/>
              <a:t>12/17/2015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C8E33-3D62-4B8E-A2D6-874349DFB2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1766D-4050-412C-94E2-0864D7FD6B2A}" type="datetimeFigureOut">
              <a:rPr lang="en-US" smtClean="0"/>
              <a:pPr/>
              <a:t>12/17/2015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C8E33-3D62-4B8E-A2D6-874349DFB2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1766D-4050-412C-94E2-0864D7FD6B2A}" type="datetimeFigureOut">
              <a:rPr lang="en-US" smtClean="0"/>
              <a:pPr/>
              <a:t>12/17/2015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C8E33-3D62-4B8E-A2D6-874349DFB2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1766D-4050-412C-94E2-0864D7FD6B2A}" type="datetimeFigureOut">
              <a:rPr lang="en-US" smtClean="0"/>
              <a:pPr/>
              <a:t>12/17/2015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C8E33-3D62-4B8E-A2D6-874349DFB2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1766D-4050-412C-94E2-0864D7FD6B2A}" type="datetimeFigureOut">
              <a:rPr lang="en-US" smtClean="0"/>
              <a:pPr/>
              <a:t>12/17/2015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C8E33-3D62-4B8E-A2D6-874349DFB2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1766D-4050-412C-94E2-0864D7FD6B2A}" type="datetimeFigureOut">
              <a:rPr lang="en-US" smtClean="0"/>
              <a:pPr/>
              <a:t>12/17/2015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C8E33-3D62-4B8E-A2D6-874349DFB2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1766D-4050-412C-94E2-0864D7FD6B2A}" type="datetimeFigureOut">
              <a:rPr lang="en-US" smtClean="0"/>
              <a:pPr/>
              <a:t>12/17/2015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C8E33-3D62-4B8E-A2D6-874349DFB2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1766D-4050-412C-94E2-0864D7FD6B2A}" type="datetimeFigureOut">
              <a:rPr lang="en-US" smtClean="0"/>
              <a:pPr/>
              <a:t>12/17/2015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9C8E33-3D62-4B8E-A2D6-874349DFB20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0"/>
            <a:ext cx="7848600" cy="8382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F99B39"/>
                </a:solidFill>
              </a:rPr>
              <a:t>I can </a:t>
            </a:r>
            <a:r>
              <a:rPr lang="en-US" sz="4800" b="1" dirty="0" smtClean="0">
                <a:solidFill>
                  <a:srgbClr val="F99B39"/>
                </a:solidFill>
              </a:rPr>
              <a:t>hear</a:t>
            </a:r>
            <a:r>
              <a:rPr lang="en-US" b="1" dirty="0" smtClean="0">
                <a:solidFill>
                  <a:srgbClr val="F99B39"/>
                </a:solidFill>
              </a:rPr>
              <a:t> my savior calling</a:t>
            </a:r>
            <a:endParaRPr lang="en-US" b="1" dirty="0">
              <a:solidFill>
                <a:srgbClr val="F99B39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3048000"/>
          </a:xfrm>
        </p:spPr>
        <p:txBody>
          <a:bodyPr>
            <a:noAutofit/>
          </a:bodyPr>
          <a:lstStyle/>
          <a:p>
            <a:pPr marL="514350" indent="-514350">
              <a:buNone/>
            </a:pPr>
            <a:r>
              <a:rPr lang="en-US" sz="2100" b="1" dirty="0" smtClean="0"/>
              <a:t>1.  I can hear my Savior calling, I can hear my Savior calling,</a:t>
            </a:r>
          </a:p>
          <a:p>
            <a:pPr marL="514350" indent="-514350">
              <a:buNone/>
            </a:pPr>
            <a:r>
              <a:rPr lang="en-US" sz="2100" b="1" dirty="0" smtClean="0"/>
              <a:t>      I can hear my Savior calling, "Take thy cross and follow, follow Me.</a:t>
            </a:r>
            <a:br>
              <a:rPr lang="en-US" sz="2100" b="1" dirty="0" smtClean="0"/>
            </a:br>
            <a:endParaRPr lang="en-US" sz="2100" b="1" dirty="0" smtClean="0"/>
          </a:p>
          <a:p>
            <a:pPr marL="514350" indent="-514350">
              <a:buNone/>
            </a:pPr>
            <a:r>
              <a:rPr lang="en-US" sz="2100" b="1" dirty="0" smtClean="0"/>
              <a:t>2.  I'll go with Him through  the garden, I'll go with Him through the garden,</a:t>
            </a:r>
          </a:p>
          <a:p>
            <a:pPr marL="514350" indent="-514350">
              <a:buNone/>
            </a:pPr>
            <a:r>
              <a:rPr lang="en-US" sz="2100" b="1"/>
              <a:t> </a:t>
            </a:r>
            <a:r>
              <a:rPr lang="en-US" sz="2100" b="1" smtClean="0"/>
              <a:t>     </a:t>
            </a:r>
            <a:r>
              <a:rPr lang="en-US" sz="2100" b="1" smtClean="0"/>
              <a:t>I'll </a:t>
            </a:r>
            <a:r>
              <a:rPr lang="en-US" sz="2100" b="1" dirty="0" smtClean="0"/>
              <a:t>go with Him through the garden, I'll go with Him, with Him all the way.</a:t>
            </a:r>
            <a:br>
              <a:rPr lang="en-US" sz="2100" b="1" dirty="0" smtClean="0"/>
            </a:br>
            <a:endParaRPr lang="en-US" sz="2100" b="1" dirty="0" smtClean="0"/>
          </a:p>
          <a:p>
            <a:pPr marL="514350" indent="-514350">
              <a:buNone/>
            </a:pPr>
            <a:r>
              <a:rPr lang="en-US" sz="2100" b="1" dirty="0" smtClean="0"/>
              <a:t>3.  I'll go with Him through the judgment, I'll go with Him through the judgment,</a:t>
            </a:r>
          </a:p>
          <a:p>
            <a:pPr marL="514350" indent="-514350">
              <a:buNone/>
            </a:pPr>
            <a:r>
              <a:rPr lang="en-US" sz="2100" b="1" dirty="0" smtClean="0"/>
              <a:t>      I'll go with Him through the judgment, I'll go with Him, with Him all the way.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4038600"/>
            <a:ext cx="845820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100" b="1" dirty="0" smtClean="0"/>
              <a:t>Refrain</a:t>
            </a:r>
          </a:p>
          <a:p>
            <a:pPr>
              <a:buNone/>
            </a:pPr>
            <a:r>
              <a:rPr lang="en-US" sz="2100" b="1" dirty="0" smtClean="0"/>
              <a:t>     Where He leads me I will follow, Where He leads me I will follow,</a:t>
            </a:r>
          </a:p>
          <a:p>
            <a:pPr>
              <a:buNone/>
            </a:pPr>
            <a:r>
              <a:rPr lang="en-US" sz="2100" b="1" dirty="0" smtClean="0"/>
              <a:t>     Where He leads me I will follow, I'll go with Him, with Him all the way.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 Can Hear My Savior Cal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 Can Hear My Savior Cal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 Can Hear My Savior Cal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 Can Hear My Savior Cal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 Can Hear My Savior Cal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 Can Hear My Savior Cal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78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 can hear my savior calling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can hear my savior calling</dc:title>
  <dc:creator>user</dc:creator>
  <cp:lastModifiedBy>user</cp:lastModifiedBy>
  <cp:revision>10</cp:revision>
  <dcterms:created xsi:type="dcterms:W3CDTF">2015-12-16T03:18:08Z</dcterms:created>
  <dcterms:modified xsi:type="dcterms:W3CDTF">2015-12-16T16:40:31Z</dcterms:modified>
</cp:coreProperties>
</file>