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66B5D-BE67-4CAB-B4AA-8459581F7007}" type="datetimeFigureOut">
              <a:rPr lang="en-US" smtClean="0"/>
              <a:pPr/>
              <a:t>12/11/2015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9C607-64F4-4BB5-86FE-928B8FC75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52578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 am a stranger </a:t>
            </a:r>
            <a:r>
              <a:rPr lang="en-US" b="1" dirty="0" smtClean="0">
                <a:solidFill>
                  <a:srgbClr val="FF0000"/>
                </a:solidFill>
              </a:rPr>
              <a:t>here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153400" cy="289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I 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am a stranger here, within a foreign land;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My home is far away, upon a golden strand;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Ambassador to be of realms beyond the sea,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I’m here on business for my King.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/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This is the King’s command: that all men, everywhere,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Repent and turn away from sin’s seductive snare;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That all who will obey, with Him shall reign for aye,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And that’s my business for my King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50292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This is the message that I bring</a:t>
            </a:r>
            <a: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, A </a:t>
            </a:r>
            <a: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message angels fain would sing;</a:t>
            </a:r>
            <a:b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"Oh, be ye reconciled</a:t>
            </a:r>
            <a: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,” Thus </a:t>
            </a:r>
            <a:r>
              <a:rPr lang="en-US" sz="2000" b="1" dirty="0" err="1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saith</a:t>
            </a:r>
            <a: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my Lord and King,</a:t>
            </a:r>
            <a:b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"Oh, be ye reconciled to God."</a:t>
            </a:r>
            <a:endParaRPr lang="en-US" sz="2000"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am a stranger 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a stranger here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a stranger here.</dc:title>
  <dc:creator>user</dc:creator>
  <cp:lastModifiedBy>user</cp:lastModifiedBy>
  <cp:revision>8</cp:revision>
  <dcterms:created xsi:type="dcterms:W3CDTF">2015-11-29T01:45:46Z</dcterms:created>
  <dcterms:modified xsi:type="dcterms:W3CDTF">2015-12-10T17:54:33Z</dcterms:modified>
</cp:coreProperties>
</file>