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875A-300D-41D6-B861-D925FE777626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645DA-6EAC-4B4C-85C4-C6D7ACEC72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20917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875A-300D-41D6-B861-D925FE777626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645DA-6EAC-4B4C-85C4-C6D7ACEC72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43426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875A-300D-41D6-B861-D925FE777626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645DA-6EAC-4B4C-85C4-C6D7ACEC72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37002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875A-300D-41D6-B861-D925FE777626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645DA-6EAC-4B4C-85C4-C6D7ACEC72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3643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875A-300D-41D6-B861-D925FE777626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645DA-6EAC-4B4C-85C4-C6D7ACEC72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45103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875A-300D-41D6-B861-D925FE777626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645DA-6EAC-4B4C-85C4-C6D7ACEC72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17820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875A-300D-41D6-B861-D925FE777626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645DA-6EAC-4B4C-85C4-C6D7ACEC72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60069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875A-300D-41D6-B861-D925FE777626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645DA-6EAC-4B4C-85C4-C6D7ACEC72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05277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875A-300D-41D6-B861-D925FE777626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645DA-6EAC-4B4C-85C4-C6D7ACEC72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03238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875A-300D-41D6-B861-D925FE777626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645DA-6EAC-4B4C-85C4-C6D7ACEC72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22812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0875A-300D-41D6-B861-D925FE777626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645DA-6EAC-4B4C-85C4-C6D7ACEC72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14294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0875A-300D-41D6-B861-D925FE777626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645DA-6EAC-4B4C-85C4-C6D7ACEC72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ave Found a Friend in Jesus1 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7537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Have Found a Friend in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295400" y="0"/>
            <a:ext cx="6705600" cy="609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Have Found a Friend in Jesus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" y="914400"/>
            <a:ext cx="8991600" cy="46482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1.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I’ve found a friend in Jesus, He’s everything to me,  He’s the fairest of ten thousand to my soul;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Lily of the Valley, in Him alone I see  All I need to cleanse and make me fully whole.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sorrow He’s my comfort, in trouble He’s my stay;  He tells me every care on Him to roll.</a:t>
            </a: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He’s the Apple-tree of trees, the Bright and Morning Star,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He’s the fairest of ten thousand to my soul.</a:t>
            </a:r>
          </a:p>
          <a:p>
            <a:pPr marL="284163" indent="-284163" algn="l"/>
            <a:endParaRPr lang="en-US" sz="1600" b="1" dirty="0" smtClean="0">
              <a:solidFill>
                <a:schemeClr val="tx1"/>
              </a:solidFill>
            </a:endParaRPr>
          </a:p>
          <a:p>
            <a:pPr marL="284163" indent="-284163"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all my grief has taken, and all my sorrows borne;  In temptation He’s my strong and mighty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tow’r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I’ve all for Him forsaken, and all my idols torn  From my heart and now He keeps me by His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pow’r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Though all the world forsake me, and Satan tempt me sore,  Through Jesus I shall safely reach the goal.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>
              <a:tabLst>
                <a:tab pos="344488" algn="l"/>
              </a:tabLst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He’ll never, never leave me, nor yet forsake me here,  While I live by faith and do His blessed will;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wall of fire about me, I’ve nothing now to fear,  From His manna He my hungry soul shall fill.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Then sweeping up to glory to see His blessed face,  Where rivers of delight shall ever roll.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00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32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I Have Found a Friend in Jesus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Have Found a Friend in Jesus </dc:title>
  <dc:creator>Teacher16</dc:creator>
  <cp:lastModifiedBy>user</cp:lastModifiedBy>
  <cp:revision>13</cp:revision>
  <dcterms:created xsi:type="dcterms:W3CDTF">2015-12-08T16:21:36Z</dcterms:created>
  <dcterms:modified xsi:type="dcterms:W3CDTF">2019-08-31T18:04:34Z</dcterms:modified>
</cp:coreProperties>
</file>