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B9C6C-7ECC-4897-8C7B-8B3C387A1220}" type="datetimeFigureOut">
              <a:rPr lang="en-US" smtClean="0"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1E305-4D89-4053-B3C1-9D394CB168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sanna, Loud Hosan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1"/>
            <a:ext cx="9144000" cy="4419600"/>
          </a:xfrm>
          <a:prstGeom prst="rect">
            <a:avLst/>
          </a:prstGeo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228600" y="685800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1.  Hosanna, loud hosanna, the little children sang,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through pillared court and temple the lovely anthem rang.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To Jesus, who had blessed them held close against his chest,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the children sang their praises, the simplest and the best.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"Hosanna in the highest!"  that ancient song we sing,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for Christ is our Redeemer, the Lord of heaven our King.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O may we ever praise him with heart and life and voice, 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and in his blissful presence eternally rejoice! 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524000" y="0"/>
            <a:ext cx="5867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Hosanna, Loud Hosanna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sanna, Loud Hosan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</cp:revision>
  <dcterms:created xsi:type="dcterms:W3CDTF">2015-12-24T01:58:25Z</dcterms:created>
  <dcterms:modified xsi:type="dcterms:W3CDTF">2015-12-24T02:03:11Z</dcterms:modified>
</cp:coreProperties>
</file>