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! The Herald Angels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943600" cy="381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Hark! The Herald Angels Sing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53325"/>
            <a:ext cx="69342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Hark! the herald angels sing, "Glory to the newborn King!"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Peace on earth, and mercy mild, God and sinners reconciled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Joyful, all ye nations, rise, Join the triumph of the skies;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With </a:t>
            </a:r>
            <a:r>
              <a:rPr lang="en-US" sz="1800" b="1" dirty="0" err="1" smtClean="0">
                <a:solidFill>
                  <a:schemeClr val="bg1"/>
                </a:solidFill>
              </a:rPr>
              <a:t>th</a:t>
            </a:r>
            <a:r>
              <a:rPr lang="en-US" sz="1800" b="1" dirty="0" smtClean="0">
                <a:solidFill>
                  <a:schemeClr val="bg1"/>
                </a:solidFill>
              </a:rPr>
              <a:t>' angelic host proclaim, "Christ is born in Bethlehem."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Hark</a:t>
            </a:r>
            <a:r>
              <a:rPr lang="en-US" sz="1800" b="1" dirty="0" smtClean="0">
                <a:solidFill>
                  <a:srgbClr val="FF0000"/>
                </a:solidFill>
              </a:rPr>
              <a:t>! the herald angels sing, "Glory to the newborn King!“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Christ, by highest </a:t>
            </a:r>
            <a:r>
              <a:rPr lang="en-US" sz="1800" b="1" dirty="0" err="1" smtClean="0">
                <a:solidFill>
                  <a:schemeClr val="bg1"/>
                </a:solidFill>
              </a:rPr>
              <a:t>heav'n</a:t>
            </a:r>
            <a:r>
              <a:rPr lang="en-US" sz="1800" b="1" dirty="0" smtClean="0">
                <a:solidFill>
                  <a:schemeClr val="bg1"/>
                </a:solidFill>
              </a:rPr>
              <a:t> adored: Christ, the everlasting Lord;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Late in time behold him come, Offspring of the favored one.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Veiled in flesh, the Godhead see; Hail, </a:t>
            </a:r>
            <a:r>
              <a:rPr lang="en-US" sz="1800" b="1" dirty="0" err="1" smtClean="0">
                <a:solidFill>
                  <a:schemeClr val="bg1"/>
                </a:solidFill>
              </a:rPr>
              <a:t>th'incarnate</a:t>
            </a:r>
            <a:r>
              <a:rPr lang="en-US" sz="1800" b="1" dirty="0" smtClean="0">
                <a:solidFill>
                  <a:schemeClr val="bg1"/>
                </a:solidFill>
              </a:rPr>
              <a:t> Deity: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Pleased, as man, with men to dwell, Jesus, our Emmanuel!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chemeClr val="bg1"/>
                </a:solidFill>
              </a:rPr>
              <a:t>Hail! the </a:t>
            </a:r>
            <a:r>
              <a:rPr lang="en-US" sz="1800" b="1" dirty="0" err="1" smtClean="0">
                <a:solidFill>
                  <a:schemeClr val="bg1"/>
                </a:solidFill>
              </a:rPr>
              <a:t>heav'n</a:t>
            </a:r>
            <a:r>
              <a:rPr lang="en-US" sz="1800" b="1" dirty="0" smtClean="0">
                <a:solidFill>
                  <a:schemeClr val="bg1"/>
                </a:solidFill>
              </a:rPr>
              <a:t> born Prince of peace! Hail! the Son of Righteousness!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Light and life to all he brings, Risen with healing in his wings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Mild he lays his glory by, Born that man no more may die: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Born to raise the sons of earth, Born to give them second birth.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Hark! The Herald Angels Sing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천사 찬송하기를</dc:title>
  <dc:creator>user</dc:creator>
  <cp:lastModifiedBy>mary</cp:lastModifiedBy>
  <cp:revision>11</cp:revision>
  <dcterms:created xsi:type="dcterms:W3CDTF">2015-12-06T02:30:39Z</dcterms:created>
  <dcterms:modified xsi:type="dcterms:W3CDTF">2018-06-19T00:22:11Z</dcterms:modified>
</cp:coreProperties>
</file>