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0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41B44-480E-4E8A-8B3F-73249037CEDE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만백성 기뻐하여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0"/>
            <a:ext cx="9144000" cy="304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0"/>
            <a:ext cx="6781800" cy="4572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God Rest Ye Merry Gentlemen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533400"/>
            <a:ext cx="9067800" cy="3810000"/>
          </a:xfrm>
        </p:spPr>
        <p:txBody>
          <a:bodyPr>
            <a:noAutofit/>
          </a:bodyPr>
          <a:lstStyle/>
          <a:p>
            <a:pPr marL="60325" indent="-60325">
              <a:buNone/>
            </a:pPr>
            <a:r>
              <a:rPr lang="en-US" sz="1800" dirty="0" smtClean="0"/>
              <a:t> </a:t>
            </a:r>
            <a:r>
              <a:rPr lang="en-US" sz="1800" b="1" dirty="0" smtClean="0"/>
              <a:t>God </a:t>
            </a:r>
            <a:r>
              <a:rPr lang="en-US" sz="1800" b="1" dirty="0" smtClean="0"/>
              <a:t>Rest Ye Merry, Gentlemen, Let nothing you dismay;  Remember Christ, our </a:t>
            </a:r>
            <a:r>
              <a:rPr lang="en-US" sz="1800" b="1" dirty="0" smtClean="0"/>
              <a:t>Savior, </a:t>
            </a:r>
            <a:r>
              <a:rPr lang="en-US" sz="1800" b="1" dirty="0" smtClean="0"/>
              <a:t>Was born on Christmas </a:t>
            </a:r>
            <a:r>
              <a:rPr lang="en-US" sz="1800" b="1" dirty="0" smtClean="0"/>
              <a:t>day, To </a:t>
            </a:r>
            <a:r>
              <a:rPr lang="en-US" sz="1800" b="1" dirty="0" smtClean="0"/>
              <a:t>save us all from Satan's power </a:t>
            </a:r>
            <a:r>
              <a:rPr lang="en-US" sz="1800" b="1" dirty="0" smtClean="0"/>
              <a:t> When </a:t>
            </a:r>
            <a:r>
              <a:rPr lang="en-US" sz="1800" b="1" dirty="0" smtClean="0"/>
              <a:t>we were gone astray. 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From God our Heavenly Father, A blessed Angel came; </a:t>
            </a:r>
            <a:r>
              <a:rPr lang="en-US" sz="1800" b="1" dirty="0" smtClean="0"/>
              <a:t> And </a:t>
            </a:r>
            <a:r>
              <a:rPr lang="en-US" sz="1800" b="1" dirty="0" smtClean="0"/>
              <a:t>unto certain Shepherds Brought tidings of the same</a:t>
            </a:r>
            <a:r>
              <a:rPr lang="en-US" sz="1800" b="1" dirty="0" smtClean="0"/>
              <a:t>: How </a:t>
            </a:r>
            <a:r>
              <a:rPr lang="en-US" sz="1800" b="1" dirty="0" smtClean="0"/>
              <a:t>that in Bethlehem was born The Son of God by </a:t>
            </a:r>
            <a:r>
              <a:rPr lang="en-US" sz="1800" b="1" dirty="0" smtClean="0"/>
              <a:t>Name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And when they came to Bethlehem  Where our dear </a:t>
            </a:r>
            <a:r>
              <a:rPr lang="en-US" sz="1800" b="1" dirty="0" smtClean="0"/>
              <a:t>Savior </a:t>
            </a:r>
            <a:r>
              <a:rPr lang="en-US" sz="1800" b="1" dirty="0" smtClean="0"/>
              <a:t>lay, They found Him in a manger, Where oxen feed on </a:t>
            </a:r>
            <a:r>
              <a:rPr lang="en-US" sz="1800" b="1" dirty="0" smtClean="0"/>
              <a:t>hay ; His </a:t>
            </a:r>
            <a:r>
              <a:rPr lang="en-US" sz="1800" b="1" dirty="0" smtClean="0"/>
              <a:t>Mother Mary kneeling down, Unto the Lord did </a:t>
            </a:r>
            <a:r>
              <a:rPr lang="en-US" sz="1800" b="1" dirty="0" smtClean="0"/>
              <a:t>pray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 </a:t>
            </a:r>
            <a:endParaRPr lang="en-US" sz="1800" b="1" dirty="0" smtClean="0"/>
          </a:p>
          <a:p>
            <a:pPr marL="60325" indent="-60325">
              <a:buNone/>
            </a:pPr>
            <a:r>
              <a:rPr lang="en-US" sz="1800" dirty="0" smtClean="0"/>
              <a:t> </a:t>
            </a:r>
            <a:r>
              <a:rPr lang="en-US" sz="1800" b="1" dirty="0" smtClean="0"/>
              <a:t>Now </a:t>
            </a:r>
            <a:r>
              <a:rPr lang="en-US" sz="1800" b="1" dirty="0" smtClean="0"/>
              <a:t>to the Lord sing </a:t>
            </a:r>
            <a:r>
              <a:rPr lang="en-US" sz="1800" b="1" dirty="0" smtClean="0"/>
              <a:t>praises, All </a:t>
            </a:r>
            <a:r>
              <a:rPr lang="en-US" sz="1800" b="1" dirty="0" smtClean="0"/>
              <a:t>you within this </a:t>
            </a:r>
            <a:r>
              <a:rPr lang="en-US" sz="1800" b="1" dirty="0" smtClean="0"/>
              <a:t>place, And </a:t>
            </a:r>
            <a:r>
              <a:rPr lang="en-US" sz="1800" b="1" dirty="0" smtClean="0"/>
              <a:t>with true love and </a:t>
            </a:r>
            <a:r>
              <a:rPr lang="en-US" sz="1800" b="1" dirty="0" smtClean="0"/>
              <a:t>brotherhood  Each </a:t>
            </a:r>
            <a:r>
              <a:rPr lang="en-US" sz="1800" b="1" dirty="0" smtClean="0"/>
              <a:t>other now </a:t>
            </a:r>
            <a:r>
              <a:rPr lang="en-US" sz="1800" b="1" dirty="0" smtClean="0"/>
              <a:t>embrace;  This </a:t>
            </a:r>
            <a:r>
              <a:rPr lang="en-US" sz="1800" b="1" dirty="0" smtClean="0"/>
              <a:t>holy tide of </a:t>
            </a:r>
            <a:r>
              <a:rPr lang="en-US" sz="1800" b="1" dirty="0" smtClean="0"/>
              <a:t>Christmas  All </a:t>
            </a:r>
            <a:r>
              <a:rPr lang="en-US" sz="1800" b="1" dirty="0" smtClean="0"/>
              <a:t>other doth deface.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marL="60325" indent="-60325">
              <a:buNone/>
            </a:pP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Refrain      O </a:t>
            </a:r>
            <a:r>
              <a:rPr lang="en-US" sz="1800" b="1" dirty="0" smtClean="0">
                <a:solidFill>
                  <a:schemeClr val="bg1"/>
                </a:solidFill>
              </a:rPr>
              <a:t>tidings of comfort and joy, Comfort and joy</a:t>
            </a:r>
            <a:r>
              <a:rPr lang="en-US" sz="1800" b="1" dirty="0" smtClean="0">
                <a:solidFill>
                  <a:schemeClr val="bg1"/>
                </a:solidFill>
              </a:rPr>
              <a:t>,  O </a:t>
            </a:r>
            <a:r>
              <a:rPr lang="en-US" sz="1800" b="1" dirty="0" smtClean="0">
                <a:solidFill>
                  <a:schemeClr val="bg1"/>
                </a:solidFill>
              </a:rPr>
              <a:t>tidings of comfort and joy 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d Rest Ye Merry Gentlem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 Rest Ye Merry Gentlemen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Rest Ye Merry Gentlemen</dc:title>
  <dc:creator>user</dc:creator>
  <cp:lastModifiedBy>user</cp:lastModifiedBy>
  <cp:revision>7</cp:revision>
  <dcterms:created xsi:type="dcterms:W3CDTF">2015-12-04T01:54:11Z</dcterms:created>
  <dcterms:modified xsi:type="dcterms:W3CDTF">2015-12-04T14:04:03Z</dcterms:modified>
</cp:coreProperties>
</file>