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1" autoAdjust="0"/>
    <p:restoredTop sz="94681" autoAdjust="0"/>
  </p:normalViewPr>
  <p:slideViewPr>
    <p:cSldViewPr>
      <p:cViewPr varScale="1">
        <p:scale>
          <a:sx n="111" d="100"/>
          <a:sy n="111" d="100"/>
        </p:scale>
        <p:origin x="-240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41B44-480E-4E8A-8B3F-73249037CEDE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68945-C037-4D6B-BD3C-5B4D1598FE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41B44-480E-4E8A-8B3F-73249037CEDE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68945-C037-4D6B-BD3C-5B4D1598FE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41B44-480E-4E8A-8B3F-73249037CEDE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68945-C037-4D6B-BD3C-5B4D1598FE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41B44-480E-4E8A-8B3F-73249037CEDE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68945-C037-4D6B-BD3C-5B4D1598FE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41B44-480E-4E8A-8B3F-73249037CEDE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68945-C037-4D6B-BD3C-5B4D1598FE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41B44-480E-4E8A-8B3F-73249037CEDE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68945-C037-4D6B-BD3C-5B4D1598FE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41B44-480E-4E8A-8B3F-73249037CEDE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68945-C037-4D6B-BD3C-5B4D1598FE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41B44-480E-4E8A-8B3F-73249037CEDE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68945-C037-4D6B-BD3C-5B4D1598FE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41B44-480E-4E8A-8B3F-73249037CEDE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68945-C037-4D6B-BD3C-5B4D1598FE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41B44-480E-4E8A-8B3F-73249037CEDE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68945-C037-4D6B-BD3C-5B4D1598FE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41B44-480E-4E8A-8B3F-73249037CEDE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68945-C037-4D6B-BD3C-5B4D1598FE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041B44-480E-4E8A-8B3F-73249037CEDE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768945-C037-4D6B-BD3C-5B4D1598FE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만백성 기뻐하여라.jpg"/>
          <p:cNvPicPr>
            <a:picLocks noChangeAspect="1"/>
          </p:cNvPicPr>
          <p:nvPr userDrawn="1"/>
        </p:nvPicPr>
        <p:blipFill>
          <a:blip r:embed="rId14" cstate="print">
            <a:lum bright="5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3" name="God Rest Ye Merry Gentleme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24000" y="0"/>
            <a:ext cx="6096000" cy="533400"/>
          </a:xfrm>
        </p:spPr>
        <p:txBody>
          <a:bodyPr>
            <a:normAutofit fontScale="90000"/>
          </a:bodyPr>
          <a:lstStyle/>
          <a:p>
            <a:r>
              <a:rPr 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God Rest Ye Merry Gentlemen</a:t>
            </a:r>
            <a:endParaRPr lang="en-US" sz="4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04800" y="685800"/>
            <a:ext cx="6858000" cy="3810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b="1" dirty="0" smtClean="0"/>
              <a:t>God Rest Ye Merry, Gentlemen, Let nothing you dismay;  </a:t>
            </a:r>
            <a:endParaRPr lang="en-US" sz="1800" b="1" dirty="0" smtClean="0"/>
          </a:p>
          <a:p>
            <a:pPr marL="0" indent="0">
              <a:buNone/>
            </a:pPr>
            <a:r>
              <a:rPr lang="en-US" sz="1800" b="1" dirty="0" smtClean="0"/>
              <a:t>Remember </a:t>
            </a:r>
            <a:r>
              <a:rPr lang="en-US" sz="1800" b="1" dirty="0" smtClean="0"/>
              <a:t>Christ, our Savior, Was born on Christmas day, </a:t>
            </a:r>
            <a:endParaRPr lang="en-US" sz="1800" b="1" dirty="0" smtClean="0"/>
          </a:p>
          <a:p>
            <a:pPr marL="0" indent="0">
              <a:buNone/>
            </a:pPr>
            <a:r>
              <a:rPr lang="en-US" sz="1800" b="1" dirty="0" smtClean="0"/>
              <a:t>To </a:t>
            </a:r>
            <a:r>
              <a:rPr lang="en-US" sz="1800" b="1" dirty="0" smtClean="0"/>
              <a:t>save us all from Satan's power  When we were gone astray. </a:t>
            </a:r>
            <a:br>
              <a:rPr lang="en-US" sz="1800" b="1" dirty="0" smtClean="0"/>
            </a:br>
            <a:endParaRPr lang="en-US" sz="1800" b="1" dirty="0" smtClean="0"/>
          </a:p>
          <a:p>
            <a:pPr marL="0" indent="0">
              <a:buNone/>
            </a:pPr>
            <a:r>
              <a:rPr lang="en-US" sz="1800" b="1" dirty="0" smtClean="0">
                <a:solidFill>
                  <a:srgbClr val="FF0000"/>
                </a:solidFill>
              </a:rPr>
              <a:t>Refrain      </a:t>
            </a:r>
          </a:p>
          <a:p>
            <a:pPr marL="0" indent="0">
              <a:buNone/>
            </a:pPr>
            <a:r>
              <a:rPr lang="en-US" sz="1800" b="1" dirty="0" smtClean="0">
                <a:solidFill>
                  <a:srgbClr val="FF0000"/>
                </a:solidFill>
              </a:rPr>
              <a:t>O tidings of comfort and joy, Comfort and joy,  </a:t>
            </a:r>
            <a:endParaRPr lang="en-US" sz="1800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1800" b="1" dirty="0" smtClean="0">
                <a:solidFill>
                  <a:srgbClr val="FF0000"/>
                </a:solidFill>
              </a:rPr>
              <a:t>O </a:t>
            </a:r>
            <a:r>
              <a:rPr lang="en-US" sz="1800" b="1" dirty="0" smtClean="0">
                <a:solidFill>
                  <a:srgbClr val="FF0000"/>
                </a:solidFill>
              </a:rPr>
              <a:t>tidings of comfort and joy </a:t>
            </a:r>
            <a:r>
              <a:rPr lang="en-US" sz="1800" b="1" dirty="0" smtClean="0"/>
              <a:t/>
            </a:r>
            <a:br>
              <a:rPr lang="en-US" sz="1800" b="1" dirty="0" smtClean="0"/>
            </a:br>
            <a:endParaRPr lang="en-US" sz="1800" b="1" dirty="0" smtClean="0"/>
          </a:p>
          <a:p>
            <a:pPr marL="0" indent="0">
              <a:buNone/>
            </a:pPr>
            <a:r>
              <a:rPr lang="en-US" sz="1800" b="1" dirty="0" smtClean="0"/>
              <a:t>From God our Heavenly Father, A blessed Angel came;  </a:t>
            </a:r>
            <a:endParaRPr lang="en-US" sz="1800" b="1" dirty="0" smtClean="0"/>
          </a:p>
          <a:p>
            <a:pPr marL="0" indent="0">
              <a:buNone/>
            </a:pPr>
            <a:r>
              <a:rPr lang="en-US" sz="1800" b="1" dirty="0" smtClean="0"/>
              <a:t>And </a:t>
            </a:r>
            <a:r>
              <a:rPr lang="en-US" sz="1800" b="1" dirty="0" smtClean="0"/>
              <a:t>unto certain Shepherds Brought tidings of the same: </a:t>
            </a:r>
            <a:endParaRPr lang="en-US" sz="1800" b="1" dirty="0" smtClean="0"/>
          </a:p>
          <a:p>
            <a:pPr marL="0" indent="0">
              <a:buNone/>
            </a:pPr>
            <a:r>
              <a:rPr lang="en-US" sz="1800" b="1" dirty="0" smtClean="0"/>
              <a:t>How </a:t>
            </a:r>
            <a:r>
              <a:rPr lang="en-US" sz="1800" b="1" dirty="0" smtClean="0"/>
              <a:t>that in Bethlehem was born The Son of God by Name</a:t>
            </a:r>
            <a:br>
              <a:rPr lang="en-US" sz="1800" b="1" dirty="0" smtClean="0"/>
            </a:br>
            <a:r>
              <a:rPr lang="en-US" sz="1800" b="1" dirty="0" smtClean="0"/>
              <a:t/>
            </a:r>
            <a:br>
              <a:rPr lang="en-US" sz="1800" b="1" dirty="0" smtClean="0"/>
            </a:br>
            <a:r>
              <a:rPr lang="en-US" sz="1800" b="1" dirty="0" smtClean="0"/>
              <a:t>And when they came to Bethlehem  Where our dear Savior lay, </a:t>
            </a:r>
            <a:endParaRPr lang="en-US" sz="1800" b="1" dirty="0" smtClean="0"/>
          </a:p>
          <a:p>
            <a:pPr marL="0" indent="0">
              <a:buNone/>
            </a:pPr>
            <a:r>
              <a:rPr lang="en-US" sz="1800" b="1" dirty="0" smtClean="0"/>
              <a:t>They </a:t>
            </a:r>
            <a:r>
              <a:rPr lang="en-US" sz="1800" b="1" dirty="0" smtClean="0"/>
              <a:t>found Him in a manger, Where oxen feed on hay ; </a:t>
            </a:r>
            <a:endParaRPr lang="en-US" sz="1800" b="1" dirty="0" smtClean="0"/>
          </a:p>
          <a:p>
            <a:pPr marL="0" indent="0">
              <a:buNone/>
            </a:pPr>
            <a:r>
              <a:rPr lang="en-US" sz="1800" b="1" dirty="0" smtClean="0"/>
              <a:t>His </a:t>
            </a:r>
            <a:r>
              <a:rPr lang="en-US" sz="1800" b="1" dirty="0" smtClean="0"/>
              <a:t>Mother Mary kneeling down, Unto the Lord did pray</a:t>
            </a:r>
            <a:br>
              <a:rPr lang="en-US" sz="1800" b="1" dirty="0" smtClean="0"/>
            </a:br>
            <a:r>
              <a:rPr lang="en-US" sz="1800" b="1" dirty="0" smtClean="0"/>
              <a:t> </a:t>
            </a:r>
          </a:p>
          <a:p>
            <a:pPr marL="0" indent="0">
              <a:buNone/>
            </a:pPr>
            <a:r>
              <a:rPr lang="en-US" sz="1800" b="1" dirty="0" smtClean="0"/>
              <a:t>Now to the Lord sing praises, All you within this place, </a:t>
            </a:r>
            <a:endParaRPr lang="en-US" sz="1800" b="1" dirty="0" smtClean="0"/>
          </a:p>
          <a:p>
            <a:pPr marL="0" indent="0">
              <a:buNone/>
            </a:pPr>
            <a:r>
              <a:rPr lang="en-US" sz="1800" b="1" dirty="0" smtClean="0"/>
              <a:t>And </a:t>
            </a:r>
            <a:r>
              <a:rPr lang="en-US" sz="1800" b="1" dirty="0" smtClean="0"/>
              <a:t>with true love and brotherhood  Each other now embrace;  </a:t>
            </a:r>
            <a:endParaRPr lang="en-US" sz="1800" b="1" dirty="0" smtClean="0"/>
          </a:p>
          <a:p>
            <a:pPr marL="0" indent="0">
              <a:buNone/>
            </a:pPr>
            <a:r>
              <a:rPr lang="en-US" sz="1800" b="1" dirty="0" smtClean="0"/>
              <a:t>This </a:t>
            </a:r>
            <a:r>
              <a:rPr lang="en-US" sz="1800" b="1" dirty="0" smtClean="0"/>
              <a:t>holy tide of Christmas  All other doth deface.</a:t>
            </a:r>
            <a:r>
              <a:rPr lang="en-US" sz="1800" dirty="0" smtClean="0"/>
              <a:t/>
            </a:r>
            <a:br>
              <a:rPr lang="en-US" sz="1800" dirty="0" smtClean="0"/>
            </a:br>
            <a:endParaRPr lang="en-US" sz="1800" dirty="0" smtClean="0"/>
          </a:p>
          <a:p>
            <a:pPr marL="0" indent="0">
              <a:buNone/>
            </a:pPr>
            <a:r>
              <a:rPr lang="en-US" sz="1800" b="1" dirty="0" smtClean="0"/>
              <a:t> </a:t>
            </a:r>
            <a:endParaRPr lang="en-US" sz="1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297</TotalTime>
  <Words>42</Words>
  <Application>Microsoft Office PowerPoint</Application>
  <PresentationFormat>On-screen Show (4:3)</PresentationFormat>
  <Paragraphs>16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God Rest Ye Merry Gentlemen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God Rest Ye Merry Gentlemen</dc:title>
  <dc:creator>user</dc:creator>
  <cp:lastModifiedBy>admin</cp:lastModifiedBy>
  <cp:revision>12</cp:revision>
  <dcterms:created xsi:type="dcterms:W3CDTF">2015-12-04T01:54:11Z</dcterms:created>
  <dcterms:modified xsi:type="dcterms:W3CDTF">2026-10-22T14:26:01Z</dcterms:modified>
</cp:coreProperties>
</file>