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9116-7B76-4836-9FE9-81F785DA24C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79BF-BE25-4A76-8FEE-6937A6ED7D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9116-7B76-4836-9FE9-81F785DA24C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79BF-BE25-4A76-8FEE-6937A6ED7D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9116-7B76-4836-9FE9-81F785DA24C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79BF-BE25-4A76-8FEE-6937A6ED7D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9116-7B76-4836-9FE9-81F785DA24C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79BF-BE25-4A76-8FEE-6937A6ED7D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9116-7B76-4836-9FE9-81F785DA24C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79BF-BE25-4A76-8FEE-6937A6ED7D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9116-7B76-4836-9FE9-81F785DA24C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79BF-BE25-4A76-8FEE-6937A6ED7D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9116-7B76-4836-9FE9-81F785DA24C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79BF-BE25-4A76-8FEE-6937A6ED7D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9116-7B76-4836-9FE9-81F785DA24C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79BF-BE25-4A76-8FEE-6937A6ED7D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9116-7B76-4836-9FE9-81F785DA24C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79BF-BE25-4A76-8FEE-6937A6ED7D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9116-7B76-4836-9FE9-81F785DA24C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79BF-BE25-4A76-8FEE-6937A6ED7D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9116-7B76-4836-9FE9-81F785DA24C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79BF-BE25-4A76-8FEE-6937A6ED7D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29116-7B76-4836-9FE9-81F785DA24C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F79BF-BE25-4A76-8FEE-6937A6ED7D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시온성과 같은 교회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orious Things Of Thee Are Spok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219200" y="152400"/>
            <a:ext cx="6400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Glorious Things Of Thee Are Spoken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04800" y="990600"/>
            <a:ext cx="7010400" cy="5257800"/>
          </a:xfrm>
        </p:spPr>
        <p:txBody>
          <a:bodyPr>
            <a:normAutofit/>
          </a:bodyPr>
          <a:lstStyle/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1.  Glorious things of thee are spoken, Zion, city of our God.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     He, whose word cannot be broken, formed thee for his own abode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     On the Rock of Ages founded, what can shake thy sure repose?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     With salvation's walls surrounded, thou </a:t>
            </a:r>
            <a:r>
              <a:rPr lang="en-US" sz="1800" b="1" dirty="0" err="1" smtClean="0">
                <a:solidFill>
                  <a:schemeClr val="tx1"/>
                </a:solidFill>
              </a:rPr>
              <a:t>mayest</a:t>
            </a:r>
            <a:r>
              <a:rPr lang="en-US" sz="1800" b="1" dirty="0" smtClean="0">
                <a:solidFill>
                  <a:schemeClr val="tx1"/>
                </a:solidFill>
              </a:rPr>
              <a:t> smile at all thy foes.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en-US" sz="18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2.  See, the streams of living waters, springing from eternal love,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      well supply thy sons and daughters and all fear of want remove.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      Who can faint while such a river ever flows their thirst to assuage?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      Grace, which like the Lord, the giver, never fails from age to age.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en-US" sz="18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3.  Round each habitation hovering, see the cloud and fire appear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      for a glory and a covering, showing that the Lord is near.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      Glorious things of thee are spoken, Zion, city of our God.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      He, whose word cannot be broken, formed thee for his own abode.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66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mary</cp:lastModifiedBy>
  <cp:revision>12</cp:revision>
  <dcterms:created xsi:type="dcterms:W3CDTF">2015-12-28T03:42:11Z</dcterms:created>
  <dcterms:modified xsi:type="dcterms:W3CDTF">2018-09-18T17:22:25Z</dcterms:modified>
</cp:coreProperties>
</file>