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7904" autoAdjust="0"/>
  </p:normalViewPr>
  <p:slideViewPr>
    <p:cSldViewPr>
      <p:cViewPr>
        <p:scale>
          <a:sx n="57" d="100"/>
          <a:sy n="57" d="100"/>
        </p:scale>
        <p:origin x="-605" y="-37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68A7-8172-484F-9FB8-8B1C25C29E59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CA922-58BD-4991-B37F-26BD904E6D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환난과 핍박 중에도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ith of Our Fath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0"/>
            <a:ext cx="4876800" cy="685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Faith of Our Fathers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600"/>
            <a:ext cx="4572000" cy="236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1. </a:t>
            </a:r>
            <a:r>
              <a:rPr lang="en-US" sz="1800" b="1" dirty="0" smtClean="0"/>
              <a:t>Faith of our fathers, living still</a:t>
            </a:r>
            <a:br>
              <a:rPr lang="en-US" sz="1800" b="1" dirty="0" smtClean="0"/>
            </a:br>
            <a:r>
              <a:rPr lang="en-US" sz="1800" b="1" dirty="0" smtClean="0"/>
              <a:t>In spite of dungeon, fire and sword,</a:t>
            </a:r>
            <a:br>
              <a:rPr lang="en-US" sz="1800" b="1" dirty="0" smtClean="0"/>
            </a:br>
            <a:r>
              <a:rPr lang="en-US" sz="1800" b="1" dirty="0" smtClean="0"/>
              <a:t>O how our hearts beat high with joy</a:t>
            </a:r>
            <a:br>
              <a:rPr lang="en-US" sz="1800" b="1" dirty="0" smtClean="0"/>
            </a:br>
            <a:r>
              <a:rPr lang="en-US" sz="1800" b="1" dirty="0" err="1" smtClean="0"/>
              <a:t>Whene’er</a:t>
            </a:r>
            <a:r>
              <a:rPr lang="en-US" sz="1800" b="1" dirty="0" smtClean="0"/>
              <a:t> we hear that glorious word!</a:t>
            </a:r>
          </a:p>
          <a:p>
            <a:pPr marL="0" indent="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Faith </a:t>
            </a:r>
            <a:r>
              <a:rPr lang="en-US" sz="1800" b="1" dirty="0" smtClean="0">
                <a:solidFill>
                  <a:srgbClr val="FF0000"/>
                </a:solidFill>
              </a:rPr>
              <a:t>of our fathers! holy faith!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We </a:t>
            </a:r>
            <a:r>
              <a:rPr lang="en-US" sz="1800" b="1" dirty="0" smtClean="0">
                <a:solidFill>
                  <a:srgbClr val="FF0000"/>
                </a:solidFill>
              </a:rPr>
              <a:t>will be true to thee till death!</a:t>
            </a:r>
            <a:endParaRPr lang="en-US" sz="16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. </a:t>
            </a:r>
            <a:r>
              <a:rPr lang="en-US" sz="1800" b="1" dirty="0" smtClean="0"/>
              <a:t>Our fathers, chained in prisons dark,</a:t>
            </a:r>
            <a:br>
              <a:rPr lang="en-US" sz="1800" b="1" dirty="0" smtClean="0"/>
            </a:br>
            <a:r>
              <a:rPr lang="en-US" sz="1800" b="1" dirty="0" smtClean="0"/>
              <a:t>Were still in heart and conscience free;</a:t>
            </a:r>
            <a:br>
              <a:rPr lang="en-US" sz="1800" b="1" dirty="0" smtClean="0"/>
            </a:br>
            <a:r>
              <a:rPr lang="en-US" sz="1800" b="1" dirty="0" smtClean="0"/>
              <a:t>And blest would be their children’s fate,</a:t>
            </a:r>
            <a:br>
              <a:rPr lang="en-US" sz="1800" b="1" dirty="0" smtClean="0"/>
            </a:br>
            <a:r>
              <a:rPr lang="en-US" sz="1800" b="1" dirty="0" smtClean="0"/>
              <a:t>If they, like them should die for thee:</a:t>
            </a:r>
            <a:r>
              <a:rPr lang="en-US" sz="1200" b="1" dirty="0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US" sz="1200" b="1" dirty="0" smtClean="0">
                <a:latin typeface="Malgun Gothic" pitchFamily="34" charset="-127"/>
                <a:ea typeface="Malgun Gothic" pitchFamily="34" charset="-127"/>
              </a:rPr>
            </a:br>
            <a:endParaRPr lang="en-US" sz="12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3.</a:t>
            </a:r>
            <a:r>
              <a:rPr lang="en-US" sz="1800" b="1" dirty="0" smtClean="0"/>
              <a:t> Faith of our fathers, we will strive</a:t>
            </a:r>
            <a:br>
              <a:rPr lang="en-US" sz="1800" b="1" dirty="0" smtClean="0"/>
            </a:br>
            <a:r>
              <a:rPr lang="en-US" sz="1800" b="1" dirty="0" smtClean="0"/>
              <a:t>To win all nations unto thee;</a:t>
            </a:r>
            <a:br>
              <a:rPr lang="en-US" sz="1800" b="1" dirty="0" smtClean="0"/>
            </a:br>
            <a:r>
              <a:rPr lang="en-US" sz="1800" b="1" dirty="0" smtClean="0"/>
              <a:t>And through the truth that comes from God</a:t>
            </a:r>
            <a:br>
              <a:rPr lang="en-US" sz="1800" b="1" dirty="0" smtClean="0"/>
            </a:br>
            <a:r>
              <a:rPr lang="en-US" sz="1800" b="1" dirty="0" smtClean="0"/>
              <a:t>Mankind shall then indeed be free.</a:t>
            </a:r>
            <a:endParaRPr lang="en-US" sz="18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Faith of Our Fathers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of Our Fathers</dc:title>
  <dc:creator>user</dc:creator>
  <cp:lastModifiedBy>mary</cp:lastModifiedBy>
  <cp:revision>18</cp:revision>
  <dcterms:created xsi:type="dcterms:W3CDTF">2015-12-31T15:55:52Z</dcterms:created>
  <dcterms:modified xsi:type="dcterms:W3CDTF">2020-01-17T13:45:37Z</dcterms:modified>
</cp:coreProperties>
</file>