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5169-0A8A-42A3-BFCD-64160C7BFCCF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1906B-8962-475B-BD7A-3D4C7D8610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Christians, Join to Sing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8712" cy="506487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>Come, Christians, join to sing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540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ko-KR" b="1" dirty="0" smtClean="0"/>
              <a:t>Come, Christians, join to sing Alleluia! Amen!</a:t>
            </a:r>
          </a:p>
          <a:p>
            <a:r>
              <a:rPr lang="en-US" altLang="ko-KR" b="1" dirty="0" smtClean="0"/>
              <a:t>Loud praise to Christ our King; Alleluia! Amen!</a:t>
            </a:r>
          </a:p>
          <a:p>
            <a:r>
              <a:rPr lang="en-US" altLang="ko-KR" b="1" dirty="0" smtClean="0"/>
              <a:t>Let all, with heart and voice, Before His throne rejoice; </a:t>
            </a:r>
          </a:p>
          <a:p>
            <a:r>
              <a:rPr lang="en-US" altLang="ko-KR" b="1" dirty="0" smtClean="0"/>
              <a:t>Praise is His gracious choice. Alleluia! Amen!</a:t>
            </a:r>
            <a:br>
              <a:rPr lang="en-US" altLang="ko-KR" b="1" dirty="0" smtClean="0"/>
            </a:br>
            <a:endParaRPr lang="en-US" altLang="ko-KR" b="1" dirty="0" smtClean="0"/>
          </a:p>
          <a:p>
            <a:pPr marL="457200" indent="-457200"/>
            <a:endParaRPr lang="en-US" altLang="ko-KR" b="1" dirty="0" smtClean="0"/>
          </a:p>
          <a:p>
            <a:pPr marL="457200" indent="-457200"/>
            <a:endParaRPr lang="en-US" altLang="ko-KR" b="1" dirty="0" smtClean="0"/>
          </a:p>
          <a:p>
            <a:r>
              <a:rPr lang="en-US" altLang="ko-KR" b="1" dirty="0" smtClean="0"/>
              <a:t>Come, lift your hearts on high, Alleluia! Amen!</a:t>
            </a:r>
            <a:br>
              <a:rPr lang="en-US" altLang="ko-KR" b="1" dirty="0" smtClean="0"/>
            </a:br>
            <a:r>
              <a:rPr lang="en-US" altLang="ko-KR" b="1" dirty="0" smtClean="0"/>
              <a:t>Let praises fill the sky; Alleluia! Amen!</a:t>
            </a:r>
            <a:br>
              <a:rPr lang="en-US" altLang="ko-KR" b="1" dirty="0" smtClean="0"/>
            </a:br>
            <a:r>
              <a:rPr lang="en-US" altLang="ko-KR" b="1" dirty="0" smtClean="0"/>
              <a:t>He is our Guide and Friend; To us He’ll condescend;</a:t>
            </a:r>
            <a:br>
              <a:rPr lang="en-US" altLang="ko-KR" b="1" dirty="0" smtClean="0"/>
            </a:br>
            <a:r>
              <a:rPr lang="en-US" altLang="ko-KR" b="1" dirty="0" smtClean="0"/>
              <a:t>His love shall never end. Alleluia! Amen!</a:t>
            </a:r>
            <a:br>
              <a:rPr lang="en-US" altLang="ko-KR" b="1" dirty="0" smtClean="0"/>
            </a:br>
            <a:endParaRPr lang="en-US" altLang="ko-KR" b="1" dirty="0" smtClean="0"/>
          </a:p>
          <a:p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Praise yet our Christ again, Alleluia! Amen!</a:t>
            </a:r>
            <a:br>
              <a:rPr lang="en-US" altLang="ko-KR" b="1" dirty="0" smtClean="0"/>
            </a:br>
            <a:r>
              <a:rPr lang="en-US" altLang="ko-KR" b="1" dirty="0" smtClean="0"/>
              <a:t>Life shall not end the strain; Alleluia! Amen!</a:t>
            </a:r>
            <a:br>
              <a:rPr lang="en-US" altLang="ko-KR" b="1" dirty="0" smtClean="0"/>
            </a:br>
            <a:r>
              <a:rPr lang="en-US" altLang="ko-KR" b="1" dirty="0" smtClean="0"/>
              <a:t>On heaven’s blissful shore, His goodness we’ll adore,</a:t>
            </a:r>
            <a:br>
              <a:rPr lang="en-US" altLang="ko-KR" b="1" dirty="0" smtClean="0"/>
            </a:br>
            <a:r>
              <a:rPr lang="en-US" altLang="ko-KR" b="1" dirty="0" smtClean="0"/>
              <a:t>Singing forevermore, “Alleluia! Amen!”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Come, Christians, join to sing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Come, Christians, join to sing</dc:title>
  <dc:creator>mary</dc:creator>
  <cp:lastModifiedBy>mary</cp:lastModifiedBy>
  <cp:revision>2</cp:revision>
  <dcterms:created xsi:type="dcterms:W3CDTF">2018-11-12T20:30:10Z</dcterms:created>
  <dcterms:modified xsi:type="dcterms:W3CDTF">2018-11-12T20:35:48Z</dcterms:modified>
</cp:coreProperties>
</file>