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3" d="100"/>
          <a:sy n="53" d="100"/>
        </p:scale>
        <p:origin x="-2213" y="-3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B2585-233E-48B8-8472-7B6802DDA06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28764-A0C7-41E0-B424-73C653D80C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십자가를 지심으로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399017" y="2743200"/>
            <a:ext cx="3744983" cy="411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, our Redeemer, died on the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24800" cy="563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Christ, our Redeemer, died on the Cross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8001000" cy="3810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1.  Christ our Redeemer died on the cross, Died for the sinner, paid all his due</a:t>
            </a:r>
          </a:p>
          <a:p>
            <a:pPr>
              <a:lnSpc>
                <a:spcPct val="110000"/>
              </a:lnSpc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     All who receive Him need never fear, Yes, He will pass, will pass over you.</a:t>
            </a:r>
          </a:p>
          <a:p>
            <a:pPr marL="514350" indent="-514350">
              <a:buNone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514350" indent="-514350">
              <a:buNone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  Refrain</a:t>
            </a:r>
            <a:endParaRPr lang="en-US" sz="1600" b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 “When I see the blood,  When I see the blood,</a:t>
            </a:r>
            <a:b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  When I see the blood,  I will pass, I will pass over you.”</a:t>
            </a:r>
          </a:p>
          <a:p>
            <a:pPr marL="514350" indent="-514350">
              <a:buNone/>
            </a:pPr>
            <a:endParaRPr lang="en-US" sz="1600" b="1" dirty="0">
              <a:latin typeface="Malgun Gothic" pitchFamily="34" charset="-127"/>
              <a:ea typeface="Malgun Gothic" pitchFamily="34" charset="-127"/>
            </a:endParaRPr>
          </a:p>
          <a:p>
            <a:pPr marL="514350" indent="-514350">
              <a:buNone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110000"/>
              </a:lnSpc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2.  </a:t>
            </a:r>
            <a:r>
              <a:rPr lang="en-US" sz="1600" b="1" dirty="0" err="1" smtClean="0">
                <a:latin typeface="Malgun Gothic" pitchFamily="34" charset="-127"/>
                <a:ea typeface="Malgun Gothic" pitchFamily="34" charset="-127"/>
              </a:rPr>
              <a:t>Chiefest</a:t>
            </a: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 of sinners Jesus will save, As He has promised, so He will do;</a:t>
            </a:r>
          </a:p>
          <a:p>
            <a:pPr>
              <a:lnSpc>
                <a:spcPct val="110000"/>
              </a:lnSpc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     O sinner, hear Him, trust in His Word, Then He will pass, will pass over you.</a:t>
            </a:r>
          </a:p>
          <a:p>
            <a:pPr marL="514350" indent="-5143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/>
            </a:r>
            <a:br>
              <a:rPr lang="en-US" sz="1600" b="1" dirty="0" smtClean="0">
                <a:latin typeface="Malgun Gothic" pitchFamily="34" charset="-127"/>
                <a:ea typeface="Malgun Gothic" pitchFamily="34" charset="-127"/>
              </a:rPr>
            </a:b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110000"/>
              </a:lnSpc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3.  Judgment is coming, all will be there, </a:t>
            </a:r>
            <a:r>
              <a:rPr lang="en-US" sz="1600" b="1" dirty="0">
                <a:latin typeface="Malgun Gothic" pitchFamily="34" charset="-127"/>
                <a:ea typeface="Malgun Gothic" pitchFamily="34" charset="-127"/>
              </a:rPr>
              <a:t>Who have rejected, who have refused</a:t>
            </a: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;</a:t>
            </a:r>
          </a:p>
          <a:p>
            <a:pPr>
              <a:lnSpc>
                <a:spcPct val="110000"/>
              </a:lnSpc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    O sinner, hasten, let Jesus in, Then God will pass, will pass over you</a:t>
            </a:r>
          </a:p>
          <a:p>
            <a:pPr marL="284163" indent="-284163">
              <a:buNone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84163" indent="-284163">
              <a:buNone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110000"/>
              </a:lnSpc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4.  O great compassion, O boundless love, Jesus hath power, Jesus is true;</a:t>
            </a:r>
          </a:p>
          <a:p>
            <a:pPr>
              <a:lnSpc>
                <a:spcPct val="110000"/>
              </a:lnSpc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    All who obey are safe from the storm, O He will pass, will pass over you.</a:t>
            </a:r>
            <a:endParaRPr lang="en-US" sz="16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64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Christ, our Redeemer, died on the Cross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Christ, our Redeemer, died on the Cross</dc:title>
  <dc:creator>user</dc:creator>
  <cp:lastModifiedBy>mary</cp:lastModifiedBy>
  <cp:revision>24</cp:revision>
  <dcterms:created xsi:type="dcterms:W3CDTF">2015-12-30T05:19:49Z</dcterms:created>
  <dcterms:modified xsi:type="dcterms:W3CDTF">2020-01-20T21:13:43Z</dcterms:modified>
</cp:coreProperties>
</file>