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C8D0-1A97-43A3-B769-CA8AA7CA9D8E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A9957-4C24-4E29-AE0F-6C8799381D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56388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Bless The Lord O</a:t>
            </a:r>
            <a:r>
              <a:rPr lang="en-US" b="1" dirty="0" smtClean="0">
                <a:solidFill>
                  <a:srgbClr val="FF0000"/>
                </a:solidFill>
              </a:rPr>
              <a:t>, My </a:t>
            </a:r>
            <a:r>
              <a:rPr lang="en-US" b="1" dirty="0">
                <a:solidFill>
                  <a:srgbClr val="FF0000"/>
                </a:solidFill>
              </a:rPr>
              <a:t>Soul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38200"/>
            <a:ext cx="79248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Bless the Lord, O my soul</a:t>
            </a:r>
            <a:r>
              <a:rPr lang="en-US" sz="2400" b="1" dirty="0" smtClean="0"/>
              <a:t>, bless </a:t>
            </a:r>
            <a:r>
              <a:rPr lang="en-US" sz="2400" b="1" dirty="0"/>
              <a:t>the Lord, O my soul,</a:t>
            </a:r>
            <a:br>
              <a:rPr lang="en-US" sz="2400" b="1" dirty="0"/>
            </a:br>
            <a:r>
              <a:rPr lang="en-US" sz="2400" b="1" dirty="0"/>
              <a:t>and all that is within </a:t>
            </a:r>
            <a:r>
              <a:rPr lang="en-US" sz="2400" b="1" dirty="0" smtClean="0"/>
              <a:t>me bless </a:t>
            </a:r>
            <a:r>
              <a:rPr lang="en-US" sz="2400" b="1" dirty="0"/>
              <a:t>his holy Name.</a:t>
            </a:r>
            <a:br>
              <a:rPr lang="en-US" sz="2400" b="1" dirty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Bless the Lord, O my soul</a:t>
            </a:r>
            <a:r>
              <a:rPr lang="en-US" sz="2400" b="1" dirty="0" smtClean="0"/>
              <a:t>, bless </a:t>
            </a:r>
            <a:r>
              <a:rPr lang="en-US" sz="2400" b="1" dirty="0"/>
              <a:t>the Lord, O my soul,</a:t>
            </a:r>
            <a:br>
              <a:rPr lang="en-US" sz="2400" b="1" dirty="0"/>
            </a:br>
            <a:r>
              <a:rPr lang="en-US" sz="2400" b="1" dirty="0"/>
              <a:t>and all that is within </a:t>
            </a:r>
            <a:r>
              <a:rPr lang="en-US" sz="2400" b="1" dirty="0" smtClean="0"/>
              <a:t>me bless </a:t>
            </a:r>
            <a:r>
              <a:rPr lang="en-US" sz="2400" b="1" dirty="0"/>
              <a:t>his holy Name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6" name="Picture 5" descr="찬양하라 내 영혼아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0"/>
            <a:ext cx="91440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ess The Lord O,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ess The Lord O,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 The Lord O,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 The Lord O, My Soul</dc:title>
  <dc:creator>user</dc:creator>
  <cp:lastModifiedBy>user</cp:lastModifiedBy>
  <cp:revision>5</cp:revision>
  <dcterms:created xsi:type="dcterms:W3CDTF">2015-12-10T14:30:15Z</dcterms:created>
  <dcterms:modified xsi:type="dcterms:W3CDTF">2015-12-10T15:50:35Z</dcterms:modified>
</cp:coreProperties>
</file>