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7BF7-52A7-4704-84F7-C97897D52E4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779B1-F88D-466D-ACFA-8F6B8375F0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Because He lives I can face tomorrow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09600"/>
            <a:ext cx="5867400" cy="4953000"/>
          </a:xfrm>
        </p:spPr>
        <p:txBody>
          <a:bodyPr>
            <a:noAutofit/>
          </a:bodyPr>
          <a:lstStyle/>
          <a:p>
            <a:pPr marL="225425" indent="-225425">
              <a:buNone/>
            </a:pPr>
            <a:r>
              <a:rPr lang="en-US" sz="2000" b="1" dirty="0" smtClean="0"/>
              <a:t>1. God sent His son, they called Him Jesus </a:t>
            </a:r>
          </a:p>
          <a:p>
            <a:pPr marL="225425" indent="-225425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He came to love, heal, and forgive.</a:t>
            </a:r>
            <a:br>
              <a:rPr lang="en-US" sz="2000" b="1" dirty="0" smtClean="0"/>
            </a:br>
            <a:r>
              <a:rPr lang="en-US" sz="2000" b="1" dirty="0" smtClean="0"/>
              <a:t> He lived and died to buy my pardon,</a:t>
            </a:r>
          </a:p>
          <a:p>
            <a:pPr marL="225425" indent="-225425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An empty grave is there to prove my  Savior lives.</a:t>
            </a:r>
            <a:br>
              <a:rPr lang="en-US" sz="2000" b="1" dirty="0" smtClean="0"/>
            </a:br>
            <a:endParaRPr lang="en-US" sz="2000" b="1" dirty="0"/>
          </a:p>
          <a:p>
            <a:pPr>
              <a:buNone/>
            </a:pPr>
            <a:r>
              <a:rPr lang="en-US" sz="2000" b="1" dirty="0" smtClean="0"/>
              <a:t>2. How sweet to hold a newborn baby, </a:t>
            </a:r>
          </a:p>
          <a:p>
            <a:pPr>
              <a:buNone/>
            </a:pPr>
            <a:r>
              <a:rPr lang="en-US" sz="2000" b="1" dirty="0" smtClean="0"/>
              <a:t>     And feel the pride and joy he gives.</a:t>
            </a:r>
          </a:p>
          <a:p>
            <a:pPr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But greater still the calm assurance,</a:t>
            </a:r>
          </a:p>
          <a:p>
            <a:pPr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This child can face uncertain days because He lives.</a:t>
            </a:r>
            <a:br>
              <a:rPr lang="en-US" sz="2000" b="1" dirty="0" smtClean="0"/>
            </a:br>
            <a:endParaRPr lang="en-US" sz="2000" b="1" dirty="0" smtClean="0"/>
          </a:p>
          <a:p>
            <a:pPr marL="457200" indent="-457200">
              <a:buNone/>
            </a:pPr>
            <a:r>
              <a:rPr lang="en-US" sz="2000" b="1" dirty="0" smtClean="0"/>
              <a:t>3. And then one day I'll cross the river, </a:t>
            </a:r>
          </a:p>
          <a:p>
            <a:pPr marL="457200" indent="-457200">
              <a:buNone/>
            </a:pPr>
            <a:r>
              <a:rPr lang="en-US" sz="2000" b="1" dirty="0" smtClean="0"/>
              <a:t>     I'll fight life's final war with pain.</a:t>
            </a:r>
          </a:p>
          <a:p>
            <a:pPr marL="457200" indent="-45720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And then as death gives way to victory,</a:t>
            </a:r>
          </a:p>
          <a:p>
            <a:pPr marL="457200" indent="-45720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I'll see the lights of glory and I'll know He lives.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5534561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0" indent="-12065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 </a:t>
            </a:r>
          </a:p>
          <a:p>
            <a:pPr marL="120650" indent="-12065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   Because </a:t>
            </a:r>
            <a:r>
              <a:rPr lang="en-US" sz="2000" b="1" dirty="0">
                <a:solidFill>
                  <a:srgbClr val="FF0000"/>
                </a:solidFill>
              </a:rPr>
              <a:t>He lives, I can face tomorrow. </a:t>
            </a:r>
            <a:r>
              <a:rPr lang="en-US" sz="2000" b="1" dirty="0" smtClean="0">
                <a:solidFill>
                  <a:srgbClr val="FF0000"/>
                </a:solidFill>
              </a:rPr>
              <a:t> Because </a:t>
            </a:r>
            <a:r>
              <a:rPr lang="en-US" sz="2000" b="1" dirty="0">
                <a:solidFill>
                  <a:srgbClr val="FF0000"/>
                </a:solidFill>
              </a:rPr>
              <a:t>He lives, All fear is gone!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Because </a:t>
            </a:r>
            <a:r>
              <a:rPr lang="en-US" sz="2000" b="1" dirty="0">
                <a:solidFill>
                  <a:srgbClr val="FF0000"/>
                </a:solidFill>
              </a:rPr>
              <a:t>I know He holds the future And life is worth the living just because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120650" indent="-120650">
              <a:buNone/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He </a:t>
            </a:r>
            <a:r>
              <a:rPr lang="en-US" sz="2000" b="1" dirty="0">
                <a:solidFill>
                  <a:srgbClr val="FF0000"/>
                </a:solidFill>
              </a:rPr>
              <a:t>lives!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하나님의 독생자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762000"/>
            <a:ext cx="34290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Because He lives I can face tomorrow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Because He lives I can face tomorrow</dc:title>
  <dc:creator>user</dc:creator>
  <cp:lastModifiedBy>user</cp:lastModifiedBy>
  <cp:revision>7</cp:revision>
  <dcterms:created xsi:type="dcterms:W3CDTF">2015-12-24T14:43:41Z</dcterms:created>
  <dcterms:modified xsi:type="dcterms:W3CDTF">2015-12-24T17:14:37Z</dcterms:modified>
</cp:coreProperties>
</file>