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4416-E918-4833-8920-19BD1BF585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74416-E918-4833-8920-19BD1BF585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F205B-615A-4B87-8DE0-5BDB3A630F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way in a Ma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91000" y="228600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Away in a Manger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0" y="1295400"/>
            <a:ext cx="5105400" cy="5181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Away in a manger, no crib for a bed,              The little Lord Jesus lay down his sweet head.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The stars in the sky look down where he lay, The little Lord Jesus asleep on the hay.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endParaRPr lang="en-US" sz="1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The cattle are lowing, the baby awakes,              But little Lord Jesus no crying he makes.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I love Thee, Lord Jesus, look down from the sky And stay by my cradle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till morning is nigh.</a:t>
            </a: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Be near me, Lord </a:t>
            </a:r>
            <a:r>
              <a:rPr lang="en-US" sz="2000" b="1" dirty="0" smtClean="0">
                <a:solidFill>
                  <a:schemeClr val="bg1"/>
                </a:solidFill>
              </a:rPr>
              <a:t>Jesus, I ask Thee to stay              Close by me forever,  and love me, I pray.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Bless all the dear children in thy tender care,  And take us to heaven, to live with Thee there. 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Away in a Manger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Away in a Manger</dc:title>
  <dc:creator>user</dc:creator>
  <cp:lastModifiedBy>FRONT</cp:lastModifiedBy>
  <cp:revision>17</cp:revision>
  <dcterms:created xsi:type="dcterms:W3CDTF">2015-12-05T15:30:03Z</dcterms:created>
  <dcterms:modified xsi:type="dcterms:W3CDTF">2023-12-06T15:01:03Z</dcterms:modified>
</cp:coreProperties>
</file>