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8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47D04A-2676-47C5-A36C-CD7E4BD58CF0}" type="datetimeFigureOut">
              <a:rPr lang="en-US" smtClean="0"/>
              <a:pPr/>
              <a:t>10/18/2020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1F570-650D-4CAD-BF8A-7A9B855FAB2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만왕의 왕 내 주께서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las! and Did My Saviour Ble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895600" y="228600"/>
            <a:ext cx="3200400" cy="533400"/>
          </a:xfrm>
        </p:spPr>
        <p:txBody>
          <a:bodyPr>
            <a:noAutofit/>
          </a:bodyPr>
          <a:lstStyle/>
          <a:p>
            <a:r>
              <a:rPr lang="en-US" b="1" dirty="0" smtClean="0"/>
              <a:t>At the </a:t>
            </a:r>
            <a:r>
              <a:rPr lang="en-US" b="1" dirty="0" smtClean="0"/>
              <a:t>Cross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28600" y="1371600"/>
            <a:ext cx="6248400" cy="5105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800" b="1" dirty="0" smtClean="0"/>
              <a:t>Alas! and did my Savior bleed,  and did my Sovereign die!</a:t>
            </a:r>
            <a:br>
              <a:rPr lang="en-US" sz="1800" b="1" dirty="0" smtClean="0"/>
            </a:br>
            <a:r>
              <a:rPr lang="en-US" sz="1800" b="1" dirty="0" smtClean="0"/>
              <a:t>Would he devote that sacred head  for sinners such as I?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>
                <a:solidFill>
                  <a:srgbClr val="FF0000"/>
                </a:solidFill>
              </a:rPr>
              <a:t>Refrain:</a:t>
            </a:r>
            <a:br>
              <a:rPr lang="en-US" sz="1800" b="1" dirty="0" smtClean="0">
                <a:solidFill>
                  <a:srgbClr val="FF0000"/>
                </a:solidFill>
              </a:rPr>
            </a:br>
            <a:r>
              <a:rPr lang="en-US" sz="1800" b="1" dirty="0" smtClean="0">
                <a:solidFill>
                  <a:srgbClr val="FF0000"/>
                </a:solidFill>
              </a:rPr>
              <a:t>At the cross, at the cross, where I first saw the light,                     and the burden of my heart rolled away;                                             it was there by faith I received  my sight,                                              and now I am happy all the day.</a:t>
            </a:r>
          </a:p>
          <a:p>
            <a:pPr marL="0" indent="0">
              <a:buNone/>
            </a:pP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Was it for crimes that I have done,  he groaned upon the tree? Amazing pity! Grace unknown!  And love beyond degree!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Well might the sun in darkness hide,  and shut His glories in, </a:t>
            </a:r>
            <a:br>
              <a:rPr lang="en-US" sz="1800" b="1" dirty="0" smtClean="0"/>
            </a:br>
            <a:r>
              <a:rPr lang="en-US" sz="1800" b="1" dirty="0" smtClean="0"/>
              <a:t>when Christ, the mighty maker died , for his own creature's sin. </a:t>
            </a:r>
            <a:br>
              <a:rPr lang="en-US" sz="1800" b="1" dirty="0" smtClean="0"/>
            </a:br>
            <a:endParaRPr lang="en-US" sz="1800" b="1" dirty="0" smtClean="0"/>
          </a:p>
          <a:p>
            <a:pPr marL="0" indent="0">
              <a:buNone/>
            </a:pPr>
            <a:r>
              <a:rPr lang="en-US" sz="1800" b="1" dirty="0" smtClean="0"/>
              <a:t>But drops of grief can ne'er repay  the debt of love I owe:         Here, Lord, I give myself away; 'tis all that I can do. </a:t>
            </a:r>
          </a:p>
          <a:p>
            <a:pPr marL="120650" indent="-120650">
              <a:buNone/>
            </a:pPr>
            <a:r>
              <a:rPr lang="en-US" sz="1800" b="1" dirty="0" smtClean="0"/>
              <a:t> </a:t>
            </a:r>
          </a:p>
          <a:p>
            <a:pPr>
              <a:buNone/>
            </a:pPr>
            <a:endParaRPr lang="en-US" sz="1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17</Words>
  <Application>Microsoft Office PowerPoint</Application>
  <PresentationFormat>On-screen Show (4:3)</PresentationFormat>
  <Paragraphs>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At the Cross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Alas! and Did My Saviour Bleed</dc:title>
  <dc:creator>user</dc:creator>
  <cp:lastModifiedBy>mary</cp:lastModifiedBy>
  <cp:revision>18</cp:revision>
  <dcterms:created xsi:type="dcterms:W3CDTF">2015-12-15T13:38:30Z</dcterms:created>
  <dcterms:modified xsi:type="dcterms:W3CDTF">2020-10-18T16:39:58Z</dcterms:modified>
</cp:coreProperties>
</file>