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4BFF4-8E52-452F-938E-7C6C475C27E7}" type="datetimeFigureOut">
              <a:rPr lang="en-US" smtClean="0"/>
              <a:pPr/>
              <a:t>5/22/2018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076253-9973-4321-A0EF-8C239269A75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ngels fro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915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ngels From The Realms of Glory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28600"/>
            <a:ext cx="6477000" cy="4572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Angels From The Realms of Glory 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143000"/>
            <a:ext cx="7086600" cy="5486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Angels </a:t>
            </a:r>
            <a:r>
              <a:rPr lang="en-US" sz="1800" b="1" dirty="0" smtClean="0"/>
              <a:t>from the realms of glory,  </a:t>
            </a:r>
            <a:r>
              <a:rPr lang="en-US" sz="1800" b="1" dirty="0" smtClean="0"/>
              <a:t>Wing </a:t>
            </a:r>
            <a:r>
              <a:rPr lang="en-US" sz="1800" b="1" dirty="0" smtClean="0"/>
              <a:t>your flight o'er all the earth; </a:t>
            </a:r>
            <a:br>
              <a:rPr lang="en-US" sz="1800" b="1" dirty="0" smtClean="0"/>
            </a:br>
            <a:r>
              <a:rPr lang="en-US" sz="1800" b="1" dirty="0" smtClean="0"/>
              <a:t>Ye </a:t>
            </a:r>
            <a:r>
              <a:rPr lang="en-US" sz="1800" b="1" dirty="0" smtClean="0"/>
              <a:t>who sang creation's story </a:t>
            </a:r>
            <a:r>
              <a:rPr lang="en-US" sz="1800" b="1" dirty="0" smtClean="0"/>
              <a:t> Now </a:t>
            </a:r>
            <a:r>
              <a:rPr lang="en-US" sz="1800" b="1" dirty="0" smtClean="0"/>
              <a:t>proclaim </a:t>
            </a:r>
            <a:r>
              <a:rPr lang="en-US" sz="1800" b="1" dirty="0" smtClean="0"/>
              <a:t> Messiah's </a:t>
            </a:r>
            <a:r>
              <a:rPr lang="en-US" sz="1800" b="1" dirty="0" smtClean="0"/>
              <a:t>birth:</a:t>
            </a:r>
          </a:p>
          <a:p>
            <a:pPr marL="0" indent="0">
              <a:buNone/>
            </a:pPr>
            <a:endParaRPr lang="en-US" sz="18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                                                                                                                   Come </a:t>
            </a:r>
            <a:r>
              <a:rPr lang="en-US" sz="1800" b="1" dirty="0" smtClean="0">
                <a:solidFill>
                  <a:srgbClr val="FF0000"/>
                </a:solidFill>
              </a:rPr>
              <a:t>and worship, </a:t>
            </a:r>
            <a:r>
              <a:rPr lang="en-US" sz="1800" b="1" dirty="0" smtClean="0">
                <a:solidFill>
                  <a:srgbClr val="FF0000"/>
                </a:solidFill>
              </a:rPr>
              <a:t>come </a:t>
            </a:r>
            <a:r>
              <a:rPr lang="en-US" sz="1800" b="1" dirty="0" smtClean="0">
                <a:solidFill>
                  <a:srgbClr val="FF0000"/>
                </a:solidFill>
              </a:rPr>
              <a:t>and </a:t>
            </a:r>
            <a:r>
              <a:rPr lang="en-US" sz="1800" b="1" dirty="0" smtClean="0">
                <a:solidFill>
                  <a:srgbClr val="FF0000"/>
                </a:solidFill>
              </a:rPr>
              <a:t>worship,                                                            Worship </a:t>
            </a:r>
            <a:r>
              <a:rPr lang="en-US" sz="1800" b="1" dirty="0" smtClean="0">
                <a:solidFill>
                  <a:srgbClr val="FF0000"/>
                </a:solidFill>
              </a:rPr>
              <a:t>Christ</a:t>
            </a:r>
            <a:r>
              <a:rPr lang="en-US" sz="1800" b="1" dirty="0" smtClean="0">
                <a:solidFill>
                  <a:srgbClr val="FF0000"/>
                </a:solidFill>
              </a:rPr>
              <a:t>,  the </a:t>
            </a:r>
            <a:r>
              <a:rPr lang="en-US" sz="1800" b="1" dirty="0" smtClean="0">
                <a:solidFill>
                  <a:srgbClr val="FF0000"/>
                </a:solidFill>
              </a:rPr>
              <a:t>newborn king.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Shepherds, in the field abiding, </a:t>
            </a:r>
            <a:r>
              <a:rPr lang="en-US" sz="1800" b="1" dirty="0" smtClean="0"/>
              <a:t> Watching </a:t>
            </a:r>
            <a:r>
              <a:rPr lang="en-US" sz="1800" b="1" dirty="0" smtClean="0"/>
              <a:t>o'er your flocks by night, </a:t>
            </a:r>
            <a:br>
              <a:rPr lang="en-US" sz="1800" b="1" dirty="0" smtClean="0"/>
            </a:br>
            <a:r>
              <a:rPr lang="en-US" sz="1800" b="1" dirty="0" smtClean="0"/>
              <a:t>God with us is now residing; </a:t>
            </a:r>
            <a:r>
              <a:rPr lang="en-US" sz="1800" b="1" dirty="0" smtClean="0"/>
              <a:t>  Wonder </a:t>
            </a:r>
            <a:r>
              <a:rPr lang="en-US" sz="1800" b="1" dirty="0" smtClean="0"/>
              <a:t>shines the infant light</a:t>
            </a:r>
            <a:endParaRPr lang="en-US" sz="1800" b="1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Sages, leave your contemplations, </a:t>
            </a:r>
            <a:r>
              <a:rPr lang="en-US" sz="1800" b="1" dirty="0" smtClean="0"/>
              <a:t> Brighter </a:t>
            </a:r>
            <a:r>
              <a:rPr lang="en-US" sz="1800" b="1" dirty="0" smtClean="0"/>
              <a:t>visions beam afar; </a:t>
            </a:r>
            <a:br>
              <a:rPr lang="en-US" sz="1800" b="1" dirty="0" smtClean="0"/>
            </a:br>
            <a:r>
              <a:rPr lang="en-US" sz="1800" b="1" dirty="0" smtClean="0"/>
              <a:t>Seek </a:t>
            </a:r>
            <a:r>
              <a:rPr lang="en-US" sz="1800" b="1" dirty="0" smtClean="0"/>
              <a:t>the great Desire of nations; </a:t>
            </a:r>
            <a:r>
              <a:rPr lang="en-US" sz="1800" b="1" dirty="0" smtClean="0"/>
              <a:t> Ye </a:t>
            </a:r>
            <a:r>
              <a:rPr lang="en-US" sz="1800" b="1" dirty="0" smtClean="0"/>
              <a:t>have seen his natal </a:t>
            </a:r>
            <a:r>
              <a:rPr lang="en-US" sz="1800" b="1" dirty="0" smtClean="0"/>
              <a:t>star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Saints, before the altar bending</a:t>
            </a:r>
            <a:r>
              <a:rPr lang="en-US" sz="1800" b="1" dirty="0" smtClean="0"/>
              <a:t>, Watching </a:t>
            </a:r>
            <a:r>
              <a:rPr lang="en-US" sz="1800" b="1" dirty="0" smtClean="0"/>
              <a:t>long in hope and fear;</a:t>
            </a:r>
            <a:br>
              <a:rPr lang="en-US" sz="1800" b="1" dirty="0" smtClean="0"/>
            </a:br>
            <a:r>
              <a:rPr lang="en-US" sz="1800" b="1" dirty="0" smtClean="0"/>
              <a:t>Suddenly the Lord, descending</a:t>
            </a:r>
            <a:r>
              <a:rPr lang="en-US" sz="1800" b="1" dirty="0" smtClean="0"/>
              <a:t>, In </a:t>
            </a:r>
            <a:r>
              <a:rPr lang="en-US" sz="1800" b="1" dirty="0" smtClean="0"/>
              <a:t>His temple shall appear</a:t>
            </a:r>
            <a:r>
              <a:rPr lang="en-US" sz="1800" b="1" dirty="0" smtClean="0"/>
              <a:t>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All </a:t>
            </a:r>
            <a:r>
              <a:rPr lang="en-US" sz="1800" b="1" dirty="0" smtClean="0"/>
              <a:t>creation, join in praising </a:t>
            </a:r>
            <a:r>
              <a:rPr lang="en-US" sz="1800" b="1" dirty="0" smtClean="0"/>
              <a:t> God</a:t>
            </a:r>
            <a:r>
              <a:rPr lang="en-US" sz="1800" b="1" dirty="0" smtClean="0"/>
              <a:t>, the Father, Spirit, Son, </a:t>
            </a:r>
            <a:r>
              <a:rPr lang="en-US" sz="1800" b="1" dirty="0" smtClean="0"/>
              <a:t>                            Evermore </a:t>
            </a:r>
            <a:r>
              <a:rPr lang="en-US" sz="1800" b="1" dirty="0" smtClean="0"/>
              <a:t>your voices </a:t>
            </a:r>
            <a:r>
              <a:rPr lang="en-US" sz="1800" b="1" dirty="0" smtClean="0"/>
              <a:t>raising  To </a:t>
            </a:r>
            <a:r>
              <a:rPr lang="en-US" sz="1800" b="1" dirty="0" err="1" smtClean="0"/>
              <a:t>th’eternal</a:t>
            </a:r>
            <a:r>
              <a:rPr lang="en-US" sz="1800" b="1" dirty="0" smtClean="0"/>
              <a:t> Three in One.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21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Angels From The Realms of Glory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Angels From The Realms of Glory </dc:title>
  <dc:creator>user</dc:creator>
  <cp:lastModifiedBy>mary</cp:lastModifiedBy>
  <cp:revision>22</cp:revision>
  <dcterms:created xsi:type="dcterms:W3CDTF">2015-12-19T01:37:37Z</dcterms:created>
  <dcterms:modified xsi:type="dcterms:W3CDTF">2018-05-22T17:23:38Z</dcterms:modified>
</cp:coreProperties>
</file>