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7" r:id="rId6"/>
    <p:sldId id="260" r:id="rId7"/>
    <p:sldId id="268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>
        <p:scale>
          <a:sx n="70" d="100"/>
          <a:sy n="70" d="100"/>
        </p:scale>
        <p:origin x="-610" y="10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E64-B3AD-423E-B671-759EA59B5023}" type="datetimeFigureOut">
              <a:rPr lang="ko-KR" altLang="en-US" smtClean="0"/>
              <a:pPr/>
              <a:t>2015-11-11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6E64-B3AD-423E-B671-759EA59B5023}" type="datetimeFigureOut">
              <a:rPr lang="ko-KR" altLang="en-US" smtClean="0"/>
              <a:pPr/>
              <a:t>2015-11-11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013A-F3D3-4EC0-9B8F-7A0DC05A58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364" y="1"/>
            <a:ext cx="3929090" cy="64291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 b="1" dirty="0" smtClean="0">
                <a:solidFill>
                  <a:srgbClr val="FF0000"/>
                </a:solidFill>
              </a:rPr>
              <a:t>프레임 나누기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community l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144000" cy="4065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- File&gt;New&gt;Create</a:t>
            </a:r>
          </a:p>
          <a:p>
            <a:r>
              <a:rPr lang="en-US" altLang="ko-KR" sz="2000" b="1" dirty="0" smtClean="0"/>
              <a:t>- Layout&gt;Standard&gt; </a:t>
            </a:r>
            <a:r>
              <a:rPr lang="en-US" altLang="ko-KR" sz="2000" b="1" u="sng" dirty="0" smtClean="0"/>
              <a:t>Frame</a:t>
            </a:r>
            <a:r>
              <a:rPr lang="en-US" altLang="ko-KR" sz="2000" b="1" dirty="0" smtClean="0"/>
              <a:t>&gt; </a:t>
            </a:r>
            <a:r>
              <a:rPr lang="en-US" altLang="ko-KR" sz="2000" b="1" u="sng" dirty="0" smtClean="0"/>
              <a:t>left Frame</a:t>
            </a:r>
          </a:p>
          <a:p>
            <a:r>
              <a:rPr lang="en-US" altLang="ko-KR" sz="2000" b="1" dirty="0" smtClean="0"/>
              <a:t>- Modify&gt;Page  Properties&gt; Background color&gt; </a:t>
            </a:r>
            <a:r>
              <a:rPr lang="ko-KR" altLang="en-US" sz="2000" b="1" dirty="0" smtClean="0"/>
              <a:t>자기가 백그라운드 색깔로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 넣고 싶은 색 </a:t>
            </a:r>
            <a:r>
              <a:rPr lang="en-US" altLang="ko-KR" sz="2000" b="1" dirty="0" err="1" smtClean="0"/>
              <a:t>leftframe</a:t>
            </a:r>
            <a:r>
              <a:rPr lang="en-US" altLang="ko-KR" sz="2000" b="1" dirty="0" smtClean="0"/>
              <a:t>, mainframe</a:t>
            </a:r>
            <a:r>
              <a:rPr lang="ko-KR" altLang="en-US" sz="2000" b="1" dirty="0" smtClean="0"/>
              <a:t>에 선택해넣기 혹은 </a:t>
            </a:r>
            <a:r>
              <a:rPr lang="en-US" altLang="ko-KR" sz="2000" b="1" dirty="0" smtClean="0"/>
              <a:t>Properties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 </a:t>
            </a:r>
          </a:p>
          <a:p>
            <a:r>
              <a:rPr lang="en-US" altLang="ko-KR" sz="2000" b="1" dirty="0"/>
              <a:t> </a:t>
            </a:r>
            <a:r>
              <a:rPr lang="en-US" altLang="ko-KR" sz="2000" b="1" dirty="0" smtClean="0"/>
              <a:t> </a:t>
            </a:r>
            <a:r>
              <a:rPr lang="en-US" altLang="ko-KR" sz="2000" b="1" u="sng" dirty="0" smtClean="0"/>
              <a:t>Page property</a:t>
            </a:r>
            <a:r>
              <a:rPr lang="en-US" altLang="ko-KR" sz="2000" b="1" dirty="0" smtClean="0"/>
              <a:t>&gt;Background color</a:t>
            </a:r>
            <a:r>
              <a:rPr lang="ko-KR" altLang="en-US" sz="2000" b="1" dirty="0" smtClean="0"/>
              <a:t>에서 자신이 원하는 색상 선택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- community left.html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community main.html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community.html </a:t>
            </a:r>
          </a:p>
          <a:p>
            <a:r>
              <a:rPr lang="en-US" altLang="ko-KR" sz="2000" b="1" dirty="0"/>
              <a:t> 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문서 만들기</a:t>
            </a:r>
            <a:endParaRPr lang="en-US" altLang="ko-KR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5984" y="1"/>
            <a:ext cx="507209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문서 만들기</a:t>
            </a:r>
          </a:p>
        </p:txBody>
      </p:sp>
      <p:pic>
        <p:nvPicPr>
          <p:cNvPr id="3" name="Picture 2" descr="sign-up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8572560" cy="1428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282" y="2285992"/>
            <a:ext cx="8929718" cy="3170099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altLang="ko-KR" sz="2400" b="1" dirty="0" smtClean="0">
                <a:solidFill>
                  <a:srgbClr val="FF0000"/>
                </a:solidFill>
              </a:rPr>
              <a:t>My introduction, Submit, Reset form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만들기</a:t>
            </a:r>
          </a:p>
          <a:p>
            <a:pPr>
              <a:buFontTx/>
              <a:buChar char="-"/>
            </a:pPr>
            <a:r>
              <a:rPr lang="en-US" altLang="ko-KR" sz="1600" b="1" dirty="0" smtClean="0"/>
              <a:t> 1</a:t>
            </a:r>
            <a:r>
              <a:rPr lang="ko-KR" altLang="en-US" sz="1600" b="1" dirty="0" smtClean="0"/>
              <a:t>번에 커서 가져가서</a:t>
            </a:r>
            <a:r>
              <a:rPr lang="en-US" altLang="ko-KR" sz="1600" b="1" dirty="0" smtClean="0"/>
              <a:t>,</a:t>
            </a:r>
            <a:r>
              <a:rPr lang="en-US" altLang="ko-KR" sz="1600" b="1" dirty="0" err="1" smtClean="0"/>
              <a:t>TextArea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클릭 </a:t>
            </a:r>
            <a:r>
              <a:rPr lang="en-US" altLang="ko-KR" sz="1600" b="1" dirty="0" smtClean="0"/>
              <a:t>ID</a:t>
            </a:r>
            <a:r>
              <a:rPr lang="ko-KR" altLang="en-US" sz="1600" b="1" dirty="0" smtClean="0"/>
              <a:t>입력 예 </a:t>
            </a:r>
            <a:r>
              <a:rPr lang="en-US" altLang="ko-KR" sz="1600" b="1" dirty="0" err="1" smtClean="0"/>
              <a:t>inputintroduction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Property</a:t>
            </a:r>
            <a:r>
              <a:rPr lang="ko-KR" altLang="en-US" sz="1600" b="1" dirty="0" smtClean="0"/>
              <a:t>에 </a:t>
            </a:r>
            <a:r>
              <a:rPr lang="en-US" altLang="ko-KR" sz="1600" b="1" dirty="0" err="1" smtClean="0"/>
              <a:t>charwidth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가로너비</a:t>
            </a:r>
            <a:r>
              <a:rPr lang="en-US" altLang="ko-KR" sz="1600" b="1" dirty="0" smtClean="0"/>
              <a:t>):80 , </a:t>
            </a:r>
            <a:r>
              <a:rPr lang="en-US" altLang="ko-KR" sz="1600" b="1" dirty="0" err="1" smtClean="0"/>
              <a:t>Numlines</a:t>
            </a:r>
            <a:r>
              <a:rPr lang="en-US" altLang="ko-KR" sz="1600" b="1" dirty="0" smtClean="0"/>
              <a:t>(</a:t>
            </a:r>
            <a:r>
              <a:rPr lang="ko-KR" altLang="en-US" sz="1600" b="1" dirty="0" err="1" smtClean="0"/>
              <a:t>줄수</a:t>
            </a:r>
            <a:r>
              <a:rPr lang="en-US" altLang="ko-KR" sz="1600" b="1" dirty="0" smtClean="0"/>
              <a:t>): 5</a:t>
            </a:r>
            <a:r>
              <a:rPr lang="ko-KR" altLang="en-US" sz="1600" b="1" dirty="0" smtClean="0"/>
              <a:t>줄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정도 입력</a:t>
            </a:r>
            <a:r>
              <a:rPr lang="en-US" altLang="ko-KR" sz="1600" b="1" dirty="0" smtClean="0"/>
              <a:t>,</a:t>
            </a:r>
          </a:p>
          <a:p>
            <a:r>
              <a:rPr lang="ko-KR" altLang="en-US" sz="1600" b="1" dirty="0" smtClean="0"/>
              <a:t>  </a:t>
            </a:r>
            <a:r>
              <a:rPr lang="en-US" altLang="ko-KR" sz="1600" b="1" dirty="0" smtClean="0"/>
              <a:t>type: Multi</a:t>
            </a:r>
            <a:r>
              <a:rPr lang="ko-KR" altLang="en-US" sz="1600" b="1" dirty="0" smtClean="0"/>
              <a:t>체크</a:t>
            </a:r>
            <a:endParaRPr lang="en-US" altLang="ko-KR" sz="1600" b="1" dirty="0" smtClean="0"/>
          </a:p>
          <a:p>
            <a:endParaRPr lang="en-US" altLang="ko-KR" sz="1600" b="1" dirty="0" smtClean="0"/>
          </a:p>
          <a:p>
            <a:endParaRPr lang="en-US" altLang="ko-KR" sz="1600" b="1" dirty="0" smtClean="0"/>
          </a:p>
          <a:p>
            <a:endParaRPr lang="en-US" altLang="ko-KR" sz="1600" b="1" dirty="0" smtClean="0"/>
          </a:p>
          <a:p>
            <a:endParaRPr lang="en-US" altLang="ko-KR" sz="1600" b="1" dirty="0" smtClean="0"/>
          </a:p>
          <a:p>
            <a:endParaRPr lang="en-US" altLang="ko-KR" sz="1600" b="1" dirty="0" smtClean="0"/>
          </a:p>
          <a:p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2</a:t>
            </a:r>
            <a:r>
              <a:rPr lang="ko-KR" altLang="en-US" sz="1600" b="1" dirty="0" smtClean="0"/>
              <a:t>번 위치로 커서 위치시키고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위 </a:t>
            </a:r>
            <a:r>
              <a:rPr lang="en-US" altLang="ko-KR" sz="1600" b="1" dirty="0" smtClean="0"/>
              <a:t>Button</a:t>
            </a:r>
            <a:r>
              <a:rPr lang="ko-KR" altLang="en-US" sz="1600" b="1" dirty="0" smtClean="0"/>
              <a:t>클릭</a:t>
            </a:r>
            <a:r>
              <a:rPr lang="en-US" altLang="ko-KR" sz="1600" b="1" dirty="0" smtClean="0"/>
              <a:t>, ID</a:t>
            </a:r>
            <a:r>
              <a:rPr lang="ko-KR" altLang="en-US" sz="1600" b="1" dirty="0" smtClean="0"/>
              <a:t>입력 예 </a:t>
            </a:r>
            <a:r>
              <a:rPr lang="en-US" altLang="ko-KR" sz="1600" b="1" dirty="0" smtClean="0"/>
              <a:t>Submit, Submit</a:t>
            </a:r>
            <a:r>
              <a:rPr lang="ko-KR" altLang="en-US" sz="1600" b="1" dirty="0" smtClean="0"/>
              <a:t>버튼이 생기면 다시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Button</a:t>
            </a:r>
            <a:r>
              <a:rPr lang="ko-KR" altLang="en-US" sz="1600" b="1" dirty="0" smtClean="0"/>
              <a:t>클릭</a:t>
            </a:r>
            <a:r>
              <a:rPr lang="en-US" altLang="ko-KR" sz="1600" b="1" dirty="0" smtClean="0"/>
              <a:t> , ID</a:t>
            </a:r>
            <a:r>
              <a:rPr lang="ko-KR" altLang="en-US" sz="1600" b="1" dirty="0" smtClean="0"/>
              <a:t>입력 예 </a:t>
            </a:r>
            <a:r>
              <a:rPr lang="en-US" altLang="ko-KR" sz="1600" b="1" dirty="0" smtClean="0"/>
              <a:t>Reset, </a:t>
            </a:r>
            <a:r>
              <a:rPr lang="en-US" altLang="ko-KR" sz="1600" b="1" dirty="0" err="1" smtClean="0"/>
              <a:t>Proterty</a:t>
            </a:r>
            <a:r>
              <a:rPr lang="ko-KR" altLang="en-US" sz="1600" b="1" dirty="0" smtClean="0"/>
              <a:t>에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반드시  </a:t>
            </a:r>
            <a:r>
              <a:rPr lang="en-US" altLang="ko-KR" sz="1600" b="1" dirty="0" smtClean="0"/>
              <a:t>Action</a:t>
            </a:r>
            <a:r>
              <a:rPr lang="ko-KR" altLang="en-US" sz="1600" b="1" dirty="0" err="1" smtClean="0"/>
              <a:t>란에</a:t>
            </a:r>
            <a:r>
              <a:rPr lang="ko-KR" altLang="en-US" sz="1600" b="1" dirty="0" smtClean="0"/>
              <a:t>   </a:t>
            </a:r>
            <a:r>
              <a:rPr lang="en-US" altLang="ko-KR" sz="1600" b="1" dirty="0" smtClean="0"/>
              <a:t>Reset Form </a:t>
            </a:r>
            <a:r>
              <a:rPr lang="ko-KR" altLang="en-US" sz="1600" b="1" dirty="0" smtClean="0"/>
              <a:t>체크 해야</a:t>
            </a:r>
            <a:endParaRPr lang="en-US" altLang="ko-KR" sz="16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643174" y="642918"/>
            <a:ext cx="5143536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5" descr="Myintrodu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357562"/>
            <a:ext cx="6233160" cy="1264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3174" y="1500174"/>
            <a:ext cx="5143536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Picture 7" descr="RES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5500702"/>
            <a:ext cx="6766560" cy="10591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43504" y="6000768"/>
            <a:ext cx="1143008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5984" y="1"/>
            <a:ext cx="507209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문서 만들기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98" y="620688"/>
            <a:ext cx="8715404" cy="769441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400" b="1" dirty="0" smtClean="0"/>
              <a:t>form</a:t>
            </a:r>
            <a:r>
              <a:rPr lang="ko-KR" altLang="en-US" sz="2000" b="1" dirty="0" smtClean="0"/>
              <a:t> 문서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완성 후</a:t>
            </a:r>
            <a:r>
              <a:rPr lang="en-US" altLang="ko-KR" sz="2000" b="1" dirty="0" smtClean="0"/>
              <a:t>&gt;file&gt;save&gt;community sign up table.htm</a:t>
            </a:r>
            <a:r>
              <a:rPr lang="ko-KR" altLang="en-US" sz="2000" b="1" dirty="0" smtClean="0"/>
              <a:t>로 다시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 저장하기</a:t>
            </a:r>
            <a:r>
              <a:rPr lang="en-US" altLang="ko-KR" sz="1600" b="1" dirty="0" smtClean="0"/>
              <a:t> </a:t>
            </a:r>
          </a:p>
        </p:txBody>
      </p:sp>
      <p:pic>
        <p:nvPicPr>
          <p:cNvPr id="5" name="Picture 4" descr="sign-u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4286280" cy="50720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1920" y="2060848"/>
            <a:ext cx="417019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1:Text Field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000364" y="2214554"/>
            <a:ext cx="785818" cy="714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071802" y="2366954"/>
            <a:ext cx="866780" cy="3476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286116" y="2428868"/>
            <a:ext cx="642942" cy="5715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51920" y="2780928"/>
            <a:ext cx="292895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중복검사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Button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169435" y="2831301"/>
            <a:ext cx="723904" cy="4905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143240" y="2714620"/>
            <a:ext cx="1214446" cy="6429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23928" y="3933056"/>
            <a:ext cx="378621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3:GENDER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Radio Button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23928" y="4437112"/>
            <a:ext cx="464347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년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Text Field,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월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</a:t>
            </a:r>
            <a:r>
              <a:rPr lang="en-US" altLang="ko-KR" sz="20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en-US" altLang="ko-KR" sz="20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List/Menu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23928" y="4869160"/>
            <a:ext cx="464347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5: checkbox Group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23928" y="5301208"/>
            <a:ext cx="464347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6: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사진 업로드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File Field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23928" y="5733256"/>
            <a:ext cx="464347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7: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자기소개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TextArea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3928" y="6237312"/>
            <a:ext cx="464347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8: Submit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BUTTON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5984" y="1"/>
            <a:ext cx="507209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하이퍼링크</a:t>
            </a:r>
            <a:endParaRPr kumimoji="0" lang="ko-KR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EVENT HIPERL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382000" cy="4480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282" y="5214950"/>
            <a:ext cx="8643998" cy="1015663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회원가입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드래그</a:t>
            </a:r>
            <a:r>
              <a:rPr lang="en-US" altLang="ko-KR" sz="2000" b="1" dirty="0" smtClean="0"/>
              <a:t>&gt;Table PROPERTIES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Link</a:t>
            </a:r>
            <a:r>
              <a:rPr lang="ko-KR" altLang="en-US" sz="2000" b="1" dirty="0" smtClean="0"/>
              <a:t>클릭</a:t>
            </a:r>
            <a:r>
              <a:rPr lang="en-US" altLang="ko-KR" sz="2000" b="1" dirty="0" smtClean="0"/>
              <a:t>&gt;</a:t>
            </a:r>
          </a:p>
          <a:p>
            <a:r>
              <a:rPr lang="en-US" altLang="ko-KR" sz="2000" b="1" dirty="0" smtClean="0"/>
              <a:t>  community sign up table.html</a:t>
            </a:r>
            <a:r>
              <a:rPr lang="ko-KR" altLang="en-US" sz="2000" b="1" dirty="0" smtClean="0"/>
              <a:t>찾아 클릭</a:t>
            </a:r>
            <a:r>
              <a:rPr lang="en-US" altLang="ko-KR" sz="2000" b="1" dirty="0" smtClean="0"/>
              <a:t>, 3 Target : _self F</a:t>
            </a:r>
            <a:r>
              <a:rPr lang="ko-KR" altLang="en-US" sz="2000" b="1" dirty="0" smtClean="0"/>
              <a:t>클릭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- File&gt;save&gt; community event table.html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5984" y="1"/>
            <a:ext cx="507209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400" b="1" dirty="0" smtClean="0">
                <a:solidFill>
                  <a:srgbClr val="FF0000"/>
                </a:solidFill>
              </a:rPr>
              <a:t>Table</a:t>
            </a:r>
            <a:r>
              <a:rPr lang="en-US" altLang="ko-KR" sz="4400" b="1" dirty="0" smtClean="0"/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만들기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2066" y="785795"/>
            <a:ext cx="4071934" cy="5078313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2400" b="1" dirty="0" smtClean="0"/>
              <a:t> </a:t>
            </a:r>
            <a:r>
              <a:rPr lang="en-US" altLang="ko-KR" sz="2000" b="1" dirty="0" smtClean="0"/>
              <a:t>community event table.html </a:t>
            </a:r>
            <a:r>
              <a:rPr lang="ko-KR" altLang="en-US" sz="2000" b="1" dirty="0" smtClean="0"/>
              <a:t>만들기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file&gt;New&gt;Create&gt; Layout&gt;Standard&gt; Table,  table </a:t>
            </a:r>
            <a:r>
              <a:rPr lang="ko-KR" altLang="en-US" sz="2000" b="1" dirty="0" smtClean="0"/>
              <a:t>나타나면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>
                <a:latin typeface="+mj-ea"/>
              </a:rPr>
              <a:t>자신이 만들려는 </a:t>
            </a:r>
            <a:r>
              <a:rPr lang="en-US" altLang="ko-KR" sz="2000" b="1" dirty="0" smtClean="0"/>
              <a:t>Row</a:t>
            </a:r>
          </a:p>
          <a:p>
            <a:r>
              <a:rPr lang="ko-KR" altLang="en-US" sz="2000" b="1" dirty="0" smtClean="0"/>
              <a:t>숫자 정하기</a:t>
            </a:r>
            <a:r>
              <a:rPr lang="en-US" altLang="ko-KR" sz="2000" b="1" dirty="0" smtClean="0"/>
              <a:t>,Row: 6, Columns:3 , Table Width:1100 pixel &gt;OK,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Table PROPERTIES</a:t>
            </a:r>
            <a:r>
              <a:rPr lang="ko-KR" altLang="en-US" sz="2000" b="1" dirty="0" smtClean="0"/>
              <a:t>에서  </a:t>
            </a:r>
            <a:r>
              <a:rPr lang="en-US" altLang="ko-KR" sz="2000" b="1" dirty="0" smtClean="0"/>
              <a:t>Align: Center </a:t>
            </a:r>
            <a:r>
              <a:rPr lang="ko-KR" altLang="en-US" sz="2000" b="1" dirty="0" smtClean="0"/>
              <a:t>선택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file&gt;save&gt; community event table.htm</a:t>
            </a:r>
            <a:r>
              <a:rPr lang="ko-KR" altLang="en-US" sz="2000" b="1" dirty="0" smtClean="0"/>
              <a:t>로 저장하기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1, 2,3,4,5 </a:t>
            </a:r>
            <a:r>
              <a:rPr lang="ko-KR" altLang="en-US" sz="2000" b="1" dirty="0" smtClean="0"/>
              <a:t>번 그림은 </a:t>
            </a:r>
            <a:r>
              <a:rPr lang="ko-KR" altLang="en-US" sz="2000" b="1" dirty="0" err="1" smtClean="0"/>
              <a:t>포토샵에서</a:t>
            </a:r>
            <a:r>
              <a:rPr lang="ko-KR" altLang="en-US" sz="2000" b="1" dirty="0" smtClean="0"/>
              <a:t>   가로 세로 픽셀 미리 계산하여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만들기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- 2</a:t>
            </a:r>
            <a:r>
              <a:rPr lang="ko-KR" altLang="en-US" sz="2000" b="1" dirty="0" smtClean="0"/>
              <a:t>번은 </a:t>
            </a:r>
            <a:r>
              <a:rPr lang="en-US" altLang="ko-KR" sz="2000" b="1" dirty="0" smtClean="0"/>
              <a:t>gif </a:t>
            </a:r>
            <a:r>
              <a:rPr lang="ko-KR" altLang="en-US" sz="2000" b="1" dirty="0" smtClean="0"/>
              <a:t>애니메이션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</a:t>
            </a:r>
          </a:p>
        </p:txBody>
      </p:sp>
      <p:pic>
        <p:nvPicPr>
          <p:cNvPr id="10" name="Picture 9" descr="community event 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5000628" cy="58579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0" y="785794"/>
            <a:ext cx="42859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1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8596" y="1785926"/>
            <a:ext cx="42859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2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8992" y="1571612"/>
            <a:ext cx="428596" cy="4905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3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43042" y="3143248"/>
            <a:ext cx="42859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4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1538" y="5429264"/>
            <a:ext cx="42859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5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5984" y="1"/>
            <a:ext cx="507209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400" b="1" dirty="0" smtClean="0">
                <a:solidFill>
                  <a:srgbClr val="FF0000"/>
                </a:solidFill>
              </a:rPr>
              <a:t>Table</a:t>
            </a:r>
            <a:r>
              <a:rPr lang="en-US" altLang="ko-KR" sz="4400" b="1" dirty="0" smtClean="0"/>
              <a:t> </a:t>
            </a:r>
            <a:r>
              <a:rPr lang="ko-KR" altLang="en-US" sz="4400" b="1" dirty="0" smtClean="0">
                <a:solidFill>
                  <a:srgbClr val="FF0000"/>
                </a:solidFill>
              </a:rPr>
              <a:t>만들기</a:t>
            </a:r>
          </a:p>
        </p:txBody>
      </p:sp>
      <p:pic>
        <p:nvPicPr>
          <p:cNvPr id="3" name="Picture 2" descr="community event tab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580120" cy="3901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286256"/>
            <a:ext cx="9144000" cy="2616101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2400" b="1" dirty="0" smtClean="0"/>
              <a:t> </a:t>
            </a:r>
            <a:r>
              <a:rPr lang="en-US" altLang="ko-KR" sz="2000" b="1" dirty="0" smtClean="0"/>
              <a:t>community event table.html </a:t>
            </a:r>
            <a:r>
              <a:rPr lang="ko-KR" altLang="en-US" sz="2000" b="1" dirty="0" smtClean="0"/>
              <a:t>만드는 방법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 1</a:t>
            </a:r>
            <a:r>
              <a:rPr lang="ko-KR" altLang="en-US" sz="2000" b="1" dirty="0" smtClean="0"/>
              <a:t>번을 드래그하고 </a:t>
            </a:r>
            <a:r>
              <a:rPr lang="en-US" altLang="ko-KR" sz="2000" b="1" dirty="0" smtClean="0"/>
              <a:t> 2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merges selected cells(cell </a:t>
            </a:r>
            <a:r>
              <a:rPr lang="ko-KR" altLang="en-US" sz="2000" b="1" dirty="0" smtClean="0"/>
              <a:t>병합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을 클릭하여 하나의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  셀로 만들기</a:t>
            </a:r>
            <a:r>
              <a:rPr lang="en-US" altLang="ko-KR" sz="2000" b="1" dirty="0" smtClean="0"/>
              <a:t>, files</a:t>
            </a:r>
            <a:r>
              <a:rPr lang="ko-KR" altLang="en-US" sz="2000" b="1" dirty="0" smtClean="0"/>
              <a:t>에서 넣으려던 파일 끌어 넣기</a:t>
            </a:r>
            <a:r>
              <a:rPr lang="en-US" altLang="ko-KR" sz="2000" b="1" dirty="0" smtClean="0"/>
              <a:t>,3</a:t>
            </a:r>
            <a:r>
              <a:rPr lang="ko-KR" altLang="en-US" sz="2000" b="1" dirty="0" smtClean="0"/>
              <a:t>번에 파일 높이 픽셀 넣기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4</a:t>
            </a:r>
            <a:r>
              <a:rPr lang="ko-KR" altLang="en-US" sz="2000" b="1" dirty="0" smtClean="0"/>
              <a:t>번도 드래그하여 병합하여 </a:t>
            </a:r>
            <a:r>
              <a:rPr lang="en-US" altLang="ko-KR" sz="2000" b="1" dirty="0" smtClean="0"/>
              <a:t>gif</a:t>
            </a:r>
            <a:r>
              <a:rPr lang="ko-KR" altLang="en-US" sz="2000" b="1" dirty="0" smtClean="0"/>
              <a:t>애니메이션 넣기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옆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셀에도 해당 파일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넣기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5</a:t>
            </a:r>
            <a:r>
              <a:rPr lang="ko-KR" altLang="en-US" sz="2000" b="1" dirty="0" smtClean="0"/>
              <a:t>번</a:t>
            </a:r>
            <a:r>
              <a:rPr lang="en-US" altLang="ko-KR" sz="2000" b="1" dirty="0" smtClean="0"/>
              <a:t>, 8</a:t>
            </a:r>
            <a:r>
              <a:rPr lang="ko-KR" altLang="en-US" sz="2000" b="1" dirty="0" smtClean="0"/>
              <a:t>번도 드래그하여 셀 병합하여 해당 파일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넣기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 6</a:t>
            </a:r>
            <a:r>
              <a:rPr lang="ko-KR" altLang="en-US" sz="2000" b="1" dirty="0" smtClean="0"/>
              <a:t>번에는 아래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Properies</a:t>
            </a:r>
            <a:r>
              <a:rPr lang="ko-KR" altLang="en-US" sz="2000" b="1" dirty="0" smtClean="0"/>
              <a:t>의  </a:t>
            </a:r>
            <a:r>
              <a:rPr lang="en-US" altLang="ko-KR" sz="2000" b="1" dirty="0" smtClean="0"/>
              <a:t>format</a:t>
            </a:r>
            <a:r>
              <a:rPr lang="ko-KR" altLang="en-US" sz="2000" b="1" dirty="0" smtClean="0"/>
              <a:t>의</a:t>
            </a:r>
            <a:r>
              <a:rPr lang="en-US" altLang="ko-KR" sz="2000" b="1" dirty="0" smtClean="0"/>
              <a:t> heading </a:t>
            </a:r>
            <a:r>
              <a:rPr lang="ko-KR" altLang="en-US" sz="2000" b="1" dirty="0" smtClean="0"/>
              <a:t>사이즈 정하고 </a:t>
            </a:r>
            <a:r>
              <a:rPr lang="en-US" altLang="ko-KR" sz="2000" b="1" dirty="0" smtClean="0"/>
              <a:t>7</a:t>
            </a:r>
            <a:r>
              <a:rPr lang="ko-KR" altLang="en-US" sz="2000" b="1" dirty="0" smtClean="0"/>
              <a:t>번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page properties</a:t>
            </a:r>
            <a:r>
              <a:rPr lang="ko-KR" altLang="en-US" sz="2000" b="1" dirty="0" smtClean="0"/>
              <a:t>클릭하여 </a:t>
            </a:r>
            <a:r>
              <a:rPr lang="en-US" altLang="ko-KR" sz="2000" b="1" dirty="0" smtClean="0"/>
              <a:t>text color </a:t>
            </a:r>
            <a:r>
              <a:rPr lang="ko-KR" altLang="en-US" sz="2000" b="1" dirty="0" smtClean="0"/>
              <a:t>정하여</a:t>
            </a:r>
            <a:r>
              <a:rPr lang="en-US" altLang="ko-KR" sz="2000" b="1" dirty="0" smtClean="0"/>
              <a:t>  text </a:t>
            </a:r>
            <a:r>
              <a:rPr lang="ko-KR" altLang="en-US" sz="2000" b="1" dirty="0" smtClean="0"/>
              <a:t>입력하기</a:t>
            </a:r>
            <a:r>
              <a:rPr lang="en-US" altLang="ko-KR" sz="2000" b="1" dirty="0" smtClean="0"/>
              <a:t>,</a:t>
            </a:r>
          </a:p>
          <a:p>
            <a:r>
              <a:rPr lang="en-US" altLang="ko-KR" sz="2000" b="1" dirty="0" smtClean="0"/>
              <a:t>- file&gt;save&gt; community event table.htm</a:t>
            </a:r>
            <a:r>
              <a:rPr lang="ko-KR" altLang="en-US" sz="2000" b="1" dirty="0" smtClean="0"/>
              <a:t>로 다시 저장하기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282" y="500042"/>
            <a:ext cx="8572560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3929066"/>
            <a:ext cx="57153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578647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357298"/>
            <a:ext cx="8572560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5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785926"/>
            <a:ext cx="292895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6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4" y="4071942"/>
            <a:ext cx="64294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0694" y="3857628"/>
            <a:ext cx="171451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7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571744"/>
            <a:ext cx="850112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8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5984" y="1"/>
            <a:ext cx="507209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b="1" dirty="0" smtClean="0">
                <a:solidFill>
                  <a:srgbClr val="FF0000"/>
                </a:solidFill>
              </a:rPr>
              <a:t>프레임 만들기</a:t>
            </a:r>
            <a:endParaRPr kumimoji="0" lang="ko-KR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2348"/>
            <a:ext cx="9144000" cy="3785652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- community left</a:t>
            </a:r>
            <a:r>
              <a:rPr lang="ko-KR" altLang="en-US" sz="2000" b="1" dirty="0" smtClean="0"/>
              <a:t>를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클릭하고 </a:t>
            </a:r>
            <a:r>
              <a:rPr lang="en-US" altLang="ko-KR" sz="2000" b="1" dirty="0" smtClean="0"/>
              <a:t>Layout&gt;Standard&gt;Table,  table </a:t>
            </a:r>
            <a:r>
              <a:rPr lang="ko-KR" altLang="en-US" sz="2000" b="1" dirty="0" smtClean="0"/>
              <a:t>나타나면</a:t>
            </a:r>
            <a:r>
              <a:rPr lang="en-US" altLang="ko-KR" sz="2000" b="1" dirty="0" smtClean="0"/>
              <a:t> </a:t>
            </a:r>
          </a:p>
          <a:p>
            <a:r>
              <a:rPr lang="ko-KR" altLang="en-US" sz="2000" b="1" dirty="0" smtClean="0">
                <a:latin typeface="+mj-ea"/>
              </a:rPr>
              <a:t>  자신이 원하는 서브  메뉴만큼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Row</a:t>
            </a:r>
            <a:r>
              <a:rPr lang="ko-KR" altLang="en-US" sz="2000" b="1" dirty="0" smtClean="0"/>
              <a:t>숫자 정하기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Row: 2, Columns:1 Table Width: 140px &gt;OK</a:t>
            </a:r>
          </a:p>
          <a:p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Table PROPERTIES</a:t>
            </a:r>
            <a:r>
              <a:rPr lang="ko-KR" altLang="en-US" sz="2000" b="1" dirty="0" smtClean="0"/>
              <a:t>에서  </a:t>
            </a:r>
            <a:r>
              <a:rPr lang="en-US" altLang="ko-KR" sz="2000" b="1" dirty="0" smtClean="0"/>
              <a:t>Align: Center </a:t>
            </a:r>
            <a:r>
              <a:rPr lang="ko-KR" altLang="en-US" sz="2000" b="1" dirty="0" smtClean="0"/>
              <a:t>선택</a:t>
            </a:r>
            <a:r>
              <a:rPr lang="en-US" altLang="ko-KR" sz="2000" b="1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000" b="1" dirty="0" smtClean="0"/>
              <a:t>각 </a:t>
            </a:r>
            <a:r>
              <a:rPr lang="en-US" altLang="ko-KR" sz="2000" b="1" dirty="0" smtClean="0"/>
              <a:t>Table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H(</a:t>
            </a:r>
            <a:r>
              <a:rPr lang="ko-KR" altLang="en-US" sz="2000" b="1" dirty="0" smtClean="0"/>
              <a:t>높이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를 </a:t>
            </a:r>
            <a:r>
              <a:rPr lang="en-US" altLang="ko-KR" sz="2000" b="1" dirty="0" smtClean="0"/>
              <a:t>40px</a:t>
            </a:r>
            <a:r>
              <a:rPr lang="ko-KR" altLang="en-US" sz="2000" b="1" dirty="0" smtClean="0"/>
              <a:t>정도로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Table</a:t>
            </a:r>
            <a:r>
              <a:rPr lang="ko-KR" altLang="en-US" sz="2000" b="1" dirty="0" smtClean="0"/>
              <a:t>안에 </a:t>
            </a:r>
            <a:r>
              <a:rPr lang="en-US" altLang="ko-KR" sz="2000" b="1" dirty="0" smtClean="0"/>
              <a:t>text color </a:t>
            </a:r>
            <a:r>
              <a:rPr lang="ko-KR" altLang="en-US" sz="2000" b="1" dirty="0" smtClean="0"/>
              <a:t>정하려면 </a:t>
            </a:r>
            <a:r>
              <a:rPr lang="en-US" altLang="ko-KR" sz="2000" b="1" dirty="0" smtClean="0"/>
              <a:t>Page</a:t>
            </a:r>
          </a:p>
          <a:p>
            <a:r>
              <a:rPr lang="en-US" altLang="ko-KR" sz="2000" b="1" dirty="0" smtClean="0"/>
              <a:t>  properties</a:t>
            </a:r>
            <a:r>
              <a:rPr lang="ko-KR" altLang="en-US" sz="2000" b="1" dirty="0" smtClean="0"/>
              <a:t>클릭하여 </a:t>
            </a:r>
            <a:r>
              <a:rPr lang="en-US" altLang="ko-KR" sz="2000" b="1" dirty="0" smtClean="0"/>
              <a:t>text color</a:t>
            </a:r>
            <a:r>
              <a:rPr lang="ko-KR" altLang="en-US" sz="2000" b="1" dirty="0" smtClean="0"/>
              <a:t>정하기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자기가 원하는 서브 메뉴 테이블 안에 쓰기 예</a:t>
            </a:r>
            <a:r>
              <a:rPr lang="en-US" altLang="ko-KR" sz="2000" b="1" dirty="0" smtClean="0"/>
              <a:t>(Event, Talk </a:t>
            </a:r>
            <a:r>
              <a:rPr lang="en-US" altLang="ko-KR" sz="2000" b="1" dirty="0" err="1" smtClean="0"/>
              <a:t>Talk</a:t>
            </a:r>
            <a:r>
              <a:rPr lang="en-US" altLang="ko-KR" sz="2000" b="1" dirty="0" smtClean="0"/>
              <a:t>)</a:t>
            </a:r>
          </a:p>
          <a:p>
            <a:pPr>
              <a:buFontTx/>
              <a:buChar char="-"/>
            </a:pPr>
            <a:r>
              <a:rPr lang="en-US" altLang="ko-KR" sz="2000" b="1" dirty="0" smtClean="0"/>
              <a:t> community main </a:t>
            </a:r>
            <a:r>
              <a:rPr lang="ko-KR" altLang="en-US" sz="2000" b="1" dirty="0" smtClean="0"/>
              <a:t>안에 </a:t>
            </a:r>
            <a:r>
              <a:rPr lang="en-US" altLang="ko-KR" sz="2000" b="1" dirty="0" smtClean="0"/>
              <a:t>Layout&gt;Standard&gt;Draw AP Div(</a:t>
            </a:r>
            <a:r>
              <a:rPr lang="ko-KR" altLang="en-US" sz="2000" b="1" dirty="0" err="1" smtClean="0"/>
              <a:t>레이어</a:t>
            </a:r>
            <a:r>
              <a:rPr lang="en-US" altLang="ko-KR" sz="2000" b="1" dirty="0" smtClean="0"/>
              <a:t>)1</a:t>
            </a:r>
            <a:r>
              <a:rPr lang="ko-KR" altLang="en-US" sz="2000" b="1" dirty="0" smtClean="0"/>
              <a:t>개를 추가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AP Div(</a:t>
            </a:r>
            <a:r>
              <a:rPr lang="ko-KR" altLang="en-US" sz="2000" b="1" dirty="0" err="1" smtClean="0"/>
              <a:t>레이어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안에 미리 만들어 놓은 이미지파일 </a:t>
            </a:r>
            <a:r>
              <a:rPr lang="en-US" altLang="ko-KR" sz="2000" b="1" dirty="0" smtClean="0"/>
              <a:t>file</a:t>
            </a:r>
            <a:r>
              <a:rPr lang="ko-KR" altLang="en-US" sz="2000" b="1" dirty="0" smtClean="0"/>
              <a:t>에서</a:t>
            </a:r>
            <a:r>
              <a:rPr lang="en-US" altLang="ko-KR" sz="2000" b="1" dirty="0" smtClean="0"/>
              <a:t> community </a:t>
            </a:r>
          </a:p>
          <a:p>
            <a:r>
              <a:rPr lang="en-US" altLang="ko-KR" sz="2000" b="1" dirty="0"/>
              <a:t> </a:t>
            </a:r>
            <a:r>
              <a:rPr lang="en-US" altLang="ko-KR" sz="2000" b="1" dirty="0" smtClean="0"/>
              <a:t> main.gif </a:t>
            </a:r>
            <a:r>
              <a:rPr lang="ko-KR" altLang="en-US" sz="2000" b="1" dirty="0" smtClean="0"/>
              <a:t>끌어 넣기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ko-KR" altLang="en-US" sz="2000" b="1" dirty="0" smtClean="0"/>
              <a:t>서브메</a:t>
            </a:r>
            <a:r>
              <a:rPr lang="ko-KR" altLang="en-US" sz="2000" b="1" dirty="0"/>
              <a:t>뉴</a:t>
            </a:r>
            <a:r>
              <a:rPr lang="en-US" altLang="ko-KR" sz="2000" b="1" dirty="0" smtClean="0"/>
              <a:t> Event </a:t>
            </a:r>
            <a:r>
              <a:rPr lang="ko-KR" altLang="en-US" sz="2000" b="1" dirty="0" smtClean="0"/>
              <a:t>드래그</a:t>
            </a:r>
            <a:r>
              <a:rPr lang="en-US" altLang="ko-KR" sz="2000" b="1" dirty="0" smtClean="0"/>
              <a:t>&gt;Table PROPERTIES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Link</a:t>
            </a:r>
            <a:r>
              <a:rPr lang="ko-KR" altLang="en-US" sz="2000" b="1" dirty="0" smtClean="0"/>
              <a:t>클릭</a:t>
            </a:r>
            <a:r>
              <a:rPr lang="en-US" altLang="ko-KR" sz="2000" b="1" dirty="0" smtClean="0"/>
              <a:t>&gt;</a:t>
            </a:r>
          </a:p>
          <a:p>
            <a:r>
              <a:rPr lang="en-US" altLang="ko-KR" sz="2000" b="1" dirty="0" smtClean="0"/>
              <a:t> community event table.html</a:t>
            </a:r>
            <a:r>
              <a:rPr lang="ko-KR" altLang="en-US" sz="2000" b="1" dirty="0" smtClean="0"/>
              <a:t>찾아 클릭</a:t>
            </a:r>
            <a:r>
              <a:rPr lang="en-US" altLang="ko-KR" sz="2000" b="1" dirty="0" smtClean="0"/>
              <a:t>, 3 Target : community main </a:t>
            </a:r>
            <a:r>
              <a:rPr lang="ko-KR" altLang="en-US" sz="2000" b="1" dirty="0" smtClean="0"/>
              <a:t>클릭</a:t>
            </a:r>
            <a:endParaRPr lang="en-US" altLang="ko-KR" sz="2000" b="1" dirty="0" smtClean="0"/>
          </a:p>
        </p:txBody>
      </p:sp>
      <p:pic>
        <p:nvPicPr>
          <p:cNvPr id="6" name="Picture 5" descr="community lef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25717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43504" y="2571744"/>
            <a:ext cx="1214446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108" y="2214554"/>
            <a:ext cx="321471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964381" y="4536289"/>
            <a:ext cx="4071966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367474" y="3009896"/>
            <a:ext cx="1571636" cy="150019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5984" y="1"/>
            <a:ext cx="507209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문서 만들기</a:t>
            </a:r>
          </a:p>
        </p:txBody>
      </p:sp>
      <p:sp>
        <p:nvSpPr>
          <p:cNvPr id="3" name="Rectangle 3"/>
          <p:cNvSpPr/>
          <p:nvPr/>
        </p:nvSpPr>
        <p:spPr>
          <a:xfrm>
            <a:off x="323528" y="642919"/>
            <a:ext cx="8820472" cy="1661993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Form</a:t>
            </a:r>
          </a:p>
          <a:p>
            <a:pPr lvl="1"/>
            <a:r>
              <a:rPr lang="en-US" altLang="ko-KR" sz="2000" b="1" dirty="0" smtClean="0"/>
              <a:t> -</a:t>
            </a:r>
            <a:r>
              <a:rPr lang="ko-KR" altLang="en-US" sz="2000" b="1" dirty="0" smtClean="0"/>
              <a:t>사용자에게 내용을 </a:t>
            </a:r>
            <a:r>
              <a:rPr lang="ko-KR" altLang="en-US" sz="2000" b="1" dirty="0" err="1" smtClean="0"/>
              <a:t>입력받아</a:t>
            </a:r>
            <a:r>
              <a:rPr lang="ko-KR" altLang="en-US" sz="2000" b="1" dirty="0" smtClean="0"/>
              <a:t> 서버로 전송하게 하는 웹 방식</a:t>
            </a:r>
            <a:r>
              <a:rPr lang="en-US" altLang="ko-KR" sz="2000" b="1" dirty="0" smtClean="0"/>
              <a:t>. </a:t>
            </a:r>
          </a:p>
          <a:p>
            <a:pPr lvl="1"/>
            <a:r>
              <a:rPr lang="ko-KR" altLang="en-US" sz="2000" b="1" dirty="0" smtClean="0"/>
              <a:t>  회원가입 양식이나 게시판이 이에 속함</a:t>
            </a:r>
            <a:r>
              <a:rPr lang="en-US" altLang="ko-KR" sz="2000" b="1" dirty="0" smtClean="0"/>
              <a:t>.</a:t>
            </a:r>
            <a:endParaRPr lang="en-US" altLang="ko-KR" sz="2400" b="1" dirty="0" smtClean="0"/>
          </a:p>
          <a:p>
            <a:pPr lvl="1"/>
            <a:r>
              <a:rPr lang="en-US" altLang="ko-KR" sz="2400" b="1" dirty="0" smtClean="0"/>
              <a:t> -</a:t>
            </a:r>
            <a:r>
              <a:rPr lang="en-US" altLang="ko-KR" b="1" dirty="0" smtClean="0"/>
              <a:t>Form </a:t>
            </a:r>
            <a:r>
              <a:rPr lang="ko-KR" altLang="en-US" b="1" dirty="0" smtClean="0"/>
              <a:t>요소는 다양 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이 요소를 삽입하기 전에 반드시 </a:t>
            </a:r>
            <a:r>
              <a:rPr lang="en-US" altLang="ko-KR" b="1" dirty="0" smtClean="0"/>
              <a:t>form </a:t>
            </a:r>
            <a:r>
              <a:rPr lang="ko-KR" altLang="en-US" b="1" dirty="0" smtClean="0"/>
              <a:t>정의를 시켜 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  </a:t>
            </a:r>
            <a:r>
              <a:rPr lang="ko-KR" altLang="en-US" b="1" dirty="0" err="1" smtClean="0"/>
              <a:t>오류없이</a:t>
            </a:r>
            <a:r>
              <a:rPr lang="ko-KR" altLang="en-US" b="1" dirty="0" smtClean="0"/>
              <a:t> 처리</a:t>
            </a:r>
            <a:endParaRPr lang="en-US" altLang="ko-K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08912" cy="1631216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Form</a:t>
            </a:r>
            <a:r>
              <a:rPr lang="ko-KR" altLang="en-US" sz="2000" b="1" dirty="0" smtClean="0"/>
              <a:t>문서 처리순서</a:t>
            </a:r>
            <a:endParaRPr lang="en-US" altLang="ko-KR" sz="2000" b="1" dirty="0" smtClean="0"/>
          </a:p>
          <a:p>
            <a:pPr lvl="1"/>
            <a:r>
              <a:rPr lang="en-US" altLang="ko-KR" sz="2000" b="1" dirty="0" smtClean="0"/>
              <a:t>-</a:t>
            </a:r>
            <a:r>
              <a:rPr lang="ko-KR" altLang="en-US" sz="2000" b="1" dirty="0" err="1" smtClean="0"/>
              <a:t>코딩시</a:t>
            </a:r>
            <a:r>
              <a:rPr lang="ko-KR" altLang="en-US" sz="2000" b="1" dirty="0" smtClean="0"/>
              <a:t> </a:t>
            </a:r>
            <a:r>
              <a:rPr lang="en-US" altLang="ko-KR" sz="2000" b="1" u="sng" dirty="0" smtClean="0"/>
              <a:t>form </a:t>
            </a:r>
            <a:r>
              <a:rPr lang="ko-KR" altLang="en-US" sz="2000" b="1" u="sng" dirty="0" smtClean="0"/>
              <a:t>정의</a:t>
            </a:r>
            <a:r>
              <a:rPr lang="ko-KR" altLang="en-US" sz="2000" b="1" dirty="0" smtClean="0"/>
              <a:t>한 후 </a:t>
            </a:r>
            <a:r>
              <a:rPr lang="en-US" altLang="ko-KR" sz="2000" b="1" dirty="0" smtClean="0"/>
              <a:t>Form </a:t>
            </a:r>
            <a:r>
              <a:rPr lang="ko-KR" altLang="en-US" sz="2000" b="1" dirty="0" smtClean="0"/>
              <a:t>요소 삽입</a:t>
            </a:r>
            <a:endParaRPr lang="en-US" altLang="ko-KR" sz="2000" b="1" dirty="0" smtClean="0"/>
          </a:p>
          <a:p>
            <a:pPr lvl="1"/>
            <a:r>
              <a:rPr lang="en-US" altLang="ko-KR" sz="2000" b="1" dirty="0" smtClean="0"/>
              <a:t>-</a:t>
            </a:r>
            <a:r>
              <a:rPr lang="ko-KR" altLang="en-US" sz="2000" b="1" dirty="0" smtClean="0"/>
              <a:t>방문자가 데이터 입력하거나 선택</a:t>
            </a:r>
            <a:endParaRPr lang="en-US" altLang="ko-KR" sz="2000" b="1" dirty="0" smtClean="0"/>
          </a:p>
          <a:p>
            <a:pPr lvl="1"/>
            <a:r>
              <a:rPr lang="en-US" altLang="ko-KR" sz="2000" b="1" dirty="0" smtClean="0"/>
              <a:t>-</a:t>
            </a:r>
            <a:r>
              <a:rPr lang="ko-KR" altLang="en-US" sz="2000" b="1" dirty="0" smtClean="0"/>
              <a:t>전송 버튼을 누를 경우 실제 처리를 담당하는 </a:t>
            </a:r>
            <a:r>
              <a:rPr lang="ko-KR" altLang="en-US" sz="2000" b="1" dirty="0" err="1" smtClean="0"/>
              <a:t>웹프로그램을</a:t>
            </a:r>
            <a:r>
              <a:rPr lang="ko-KR" altLang="en-US" sz="2000" b="1" dirty="0" smtClean="0"/>
              <a:t> 통해</a:t>
            </a:r>
            <a:endParaRPr lang="en-US" altLang="ko-KR" sz="2000" b="1" dirty="0" smtClean="0"/>
          </a:p>
          <a:p>
            <a:pPr lvl="1"/>
            <a:r>
              <a:rPr lang="en-US" altLang="ko-KR" sz="2000" b="1" dirty="0" smtClean="0"/>
              <a:t>  </a:t>
            </a:r>
            <a:r>
              <a:rPr lang="ko-KR" altLang="en-US" sz="2000" b="1" dirty="0" err="1" smtClean="0"/>
              <a:t>웹서버에</a:t>
            </a:r>
            <a:r>
              <a:rPr lang="ko-KR" altLang="en-US" sz="2000" b="1" dirty="0" smtClean="0"/>
              <a:t> 데이터가 전송되어 전송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처리</a:t>
            </a:r>
            <a:endParaRPr lang="en-US" altLang="ko-KR" b="1" dirty="0" smtClean="0"/>
          </a:p>
        </p:txBody>
      </p:sp>
      <p:grpSp>
        <p:nvGrpSpPr>
          <p:cNvPr id="33" name="그룹 32"/>
          <p:cNvGrpSpPr/>
          <p:nvPr/>
        </p:nvGrpSpPr>
        <p:grpSpPr>
          <a:xfrm>
            <a:off x="0" y="3861048"/>
            <a:ext cx="9144000" cy="2786058"/>
            <a:chOff x="0" y="714356"/>
            <a:chExt cx="9144000" cy="2786058"/>
          </a:xfrm>
        </p:grpSpPr>
        <p:pic>
          <p:nvPicPr>
            <p:cNvPr id="34" name="Picture 6" descr="드림위버 FOR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43116"/>
              <a:ext cx="9144000" cy="571504"/>
            </a:xfrm>
            <a:prstGeom prst="rect">
              <a:avLst/>
            </a:prstGeom>
          </p:spPr>
        </p:pic>
        <p:sp>
          <p:nvSpPr>
            <p:cNvPr id="35" name="Rectangle 7"/>
            <p:cNvSpPr/>
            <p:nvPr/>
          </p:nvSpPr>
          <p:spPr>
            <a:xfrm>
              <a:off x="0" y="2786058"/>
              <a:ext cx="642910" cy="571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Form:</a:t>
              </a:r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폼</a:t>
              </a:r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태그 삽입</a:t>
              </a:r>
              <a:endParaRPr lang="en-US" sz="11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36" name="Straight Arrow Connector 8"/>
            <p:cNvCxnSpPr/>
            <p:nvPr/>
          </p:nvCxnSpPr>
          <p:spPr>
            <a:xfrm rot="5400000" flipH="1" flipV="1">
              <a:off x="35687" y="2678901"/>
              <a:ext cx="214314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9"/>
            <p:cNvSpPr/>
            <p:nvPr/>
          </p:nvSpPr>
          <p:spPr>
            <a:xfrm>
              <a:off x="714348" y="2786058"/>
              <a:ext cx="785818" cy="7143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Text Field:</a:t>
              </a:r>
            </a:p>
            <a:p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텍스트 입력상자</a:t>
              </a:r>
              <a:endParaRPr lang="en-US" sz="11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38" name="Straight Arrow Connector 10"/>
            <p:cNvCxnSpPr/>
            <p:nvPr/>
          </p:nvCxnSpPr>
          <p:spPr>
            <a:xfrm rot="5400000" flipH="1" flipV="1">
              <a:off x="679423" y="2678107"/>
              <a:ext cx="214314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11"/>
            <p:cNvCxnSpPr/>
            <p:nvPr/>
          </p:nvCxnSpPr>
          <p:spPr>
            <a:xfrm rot="10800000">
              <a:off x="1214414" y="2571744"/>
              <a:ext cx="714380" cy="21431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12"/>
            <p:cNvSpPr/>
            <p:nvPr/>
          </p:nvSpPr>
          <p:spPr>
            <a:xfrm>
              <a:off x="1500166" y="2786058"/>
              <a:ext cx="928694" cy="7143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Hidden Text:</a:t>
              </a:r>
            </a:p>
            <a:p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보이지 않는 </a:t>
              </a:r>
              <a:r>
                <a:rPr lang="ko-KR" altLang="en-US" sz="1100" b="1" dirty="0" err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설정값</a:t>
              </a:r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삽입</a:t>
              </a:r>
              <a:endParaRPr lang="en-US" sz="11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41" name="Straight Arrow Connector 13"/>
            <p:cNvCxnSpPr/>
            <p:nvPr/>
          </p:nvCxnSpPr>
          <p:spPr>
            <a:xfrm rot="16200000" flipH="1">
              <a:off x="1071538" y="1928802"/>
              <a:ext cx="428628" cy="4286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14"/>
            <p:cNvSpPr/>
            <p:nvPr/>
          </p:nvSpPr>
          <p:spPr>
            <a:xfrm>
              <a:off x="142844" y="1428736"/>
              <a:ext cx="1143008" cy="571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err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Textarea</a:t>
              </a:r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:</a:t>
              </a:r>
            </a:p>
            <a:p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여러 줄 텍스트 입력상자</a:t>
              </a:r>
              <a:endParaRPr lang="en-US" sz="11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43" name="Straight Arrow Connector 15"/>
            <p:cNvCxnSpPr>
              <a:stCxn id="44" idx="2"/>
            </p:cNvCxnSpPr>
            <p:nvPr/>
          </p:nvCxnSpPr>
          <p:spPr>
            <a:xfrm rot="5400000">
              <a:off x="1857356" y="2143116"/>
              <a:ext cx="428628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16"/>
            <p:cNvSpPr/>
            <p:nvPr/>
          </p:nvSpPr>
          <p:spPr>
            <a:xfrm>
              <a:off x="1643042" y="1643050"/>
              <a:ext cx="857256" cy="285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Checkbox</a:t>
              </a:r>
            </a:p>
          </p:txBody>
        </p:sp>
        <p:cxnSp>
          <p:nvCxnSpPr>
            <p:cNvPr id="45" name="Straight Arrow Connector 17"/>
            <p:cNvCxnSpPr>
              <a:stCxn id="46" idx="2"/>
            </p:cNvCxnSpPr>
            <p:nvPr/>
          </p:nvCxnSpPr>
          <p:spPr>
            <a:xfrm rot="5400000">
              <a:off x="2536017" y="1821645"/>
              <a:ext cx="428628" cy="78581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18"/>
            <p:cNvSpPr/>
            <p:nvPr/>
          </p:nvSpPr>
          <p:spPr>
            <a:xfrm>
              <a:off x="2500298" y="1714488"/>
              <a:ext cx="1285884" cy="285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Checkbox Group</a:t>
              </a:r>
            </a:p>
          </p:txBody>
        </p:sp>
        <p:cxnSp>
          <p:nvCxnSpPr>
            <p:cNvPr id="47" name="Straight Arrow Connector 19"/>
            <p:cNvCxnSpPr/>
            <p:nvPr/>
          </p:nvCxnSpPr>
          <p:spPr>
            <a:xfrm rot="16200000" flipV="1">
              <a:off x="2643174" y="2643182"/>
              <a:ext cx="214314" cy="7143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0"/>
            <p:cNvSpPr/>
            <p:nvPr/>
          </p:nvSpPr>
          <p:spPr>
            <a:xfrm>
              <a:off x="2500298" y="2786058"/>
              <a:ext cx="1071570" cy="571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Radio button:</a:t>
              </a:r>
            </a:p>
            <a:p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반드시 하나만 선택</a:t>
              </a:r>
              <a:endPara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49" name="Straight Arrow Connector 21"/>
            <p:cNvCxnSpPr/>
            <p:nvPr/>
          </p:nvCxnSpPr>
          <p:spPr>
            <a:xfrm rot="10800000">
              <a:off x="3286116" y="2571744"/>
              <a:ext cx="428628" cy="21431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22"/>
            <p:cNvSpPr/>
            <p:nvPr/>
          </p:nvSpPr>
          <p:spPr>
            <a:xfrm>
              <a:off x="3643306" y="2786058"/>
              <a:ext cx="1214446" cy="7143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Radio Group:</a:t>
              </a:r>
            </a:p>
            <a:p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라디오버튼을 동시에 여러 개  선택</a:t>
              </a:r>
              <a:endPara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51" name="Straight Arrow Connector 23"/>
            <p:cNvCxnSpPr/>
            <p:nvPr/>
          </p:nvCxnSpPr>
          <p:spPr>
            <a:xfrm rot="5400000">
              <a:off x="3286116" y="1714488"/>
              <a:ext cx="1071570" cy="35719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24"/>
            <p:cNvSpPr/>
            <p:nvPr/>
          </p:nvSpPr>
          <p:spPr>
            <a:xfrm>
              <a:off x="3786182" y="714356"/>
              <a:ext cx="1285884" cy="642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List/Menu:</a:t>
              </a:r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선택할 수 있는 목록을 삽입</a:t>
              </a:r>
              <a:endPara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53" name="Straight Arrow Connector 25"/>
            <p:cNvCxnSpPr/>
            <p:nvPr/>
          </p:nvCxnSpPr>
          <p:spPr>
            <a:xfrm rot="5400000">
              <a:off x="3857624" y="2143120"/>
              <a:ext cx="357189" cy="21430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6"/>
            <p:cNvSpPr/>
            <p:nvPr/>
          </p:nvSpPr>
          <p:spPr>
            <a:xfrm>
              <a:off x="4000496" y="1428736"/>
              <a:ext cx="1071570" cy="714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Jump Menu:</a:t>
              </a:r>
            </a:p>
            <a:p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여러 개 항목 중에서 선택한 항목으로 이동</a:t>
              </a:r>
              <a:endPara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55" name="Straight Arrow Connector 27"/>
            <p:cNvCxnSpPr/>
            <p:nvPr/>
          </p:nvCxnSpPr>
          <p:spPr>
            <a:xfrm rot="10800000">
              <a:off x="4500562" y="2500306"/>
              <a:ext cx="642942" cy="35719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28"/>
            <p:cNvSpPr/>
            <p:nvPr/>
          </p:nvSpPr>
          <p:spPr>
            <a:xfrm>
              <a:off x="4929190" y="2857496"/>
              <a:ext cx="1000132" cy="3571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Image Field:</a:t>
              </a:r>
            </a:p>
            <a:p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이미지 버튼</a:t>
              </a:r>
              <a:endPara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57" name="Straight Arrow Connector 29"/>
            <p:cNvCxnSpPr/>
            <p:nvPr/>
          </p:nvCxnSpPr>
          <p:spPr>
            <a:xfrm rot="10800000">
              <a:off x="4929190" y="2571744"/>
              <a:ext cx="1143008" cy="21431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30"/>
            <p:cNvSpPr/>
            <p:nvPr/>
          </p:nvSpPr>
          <p:spPr>
            <a:xfrm>
              <a:off x="6072198" y="2714620"/>
              <a:ext cx="1071570" cy="785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File Field:</a:t>
              </a:r>
            </a:p>
            <a:p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파일을 선택하여 올릴 수 있는  버튼</a:t>
              </a:r>
              <a:endPara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59" name="Straight Arrow Connector 31"/>
            <p:cNvCxnSpPr/>
            <p:nvPr/>
          </p:nvCxnSpPr>
          <p:spPr>
            <a:xfrm rot="5400000">
              <a:off x="4964909" y="2035959"/>
              <a:ext cx="785818" cy="14287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32"/>
            <p:cNvSpPr/>
            <p:nvPr/>
          </p:nvSpPr>
          <p:spPr>
            <a:xfrm>
              <a:off x="5214942" y="1000108"/>
              <a:ext cx="1071570" cy="642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Button:</a:t>
              </a:r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입력한 내용을 서버로 전송하는 버튼</a:t>
              </a:r>
              <a:endPara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61" name="Straight Arrow Connector 33"/>
            <p:cNvCxnSpPr/>
            <p:nvPr/>
          </p:nvCxnSpPr>
          <p:spPr>
            <a:xfrm rot="5400000">
              <a:off x="5679289" y="1964521"/>
              <a:ext cx="428628" cy="35719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34"/>
            <p:cNvSpPr/>
            <p:nvPr/>
          </p:nvSpPr>
          <p:spPr>
            <a:xfrm>
              <a:off x="6072198" y="1714488"/>
              <a:ext cx="571504" cy="3571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Label: </a:t>
              </a:r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라벨</a:t>
              </a:r>
              <a:endPara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63" name="Straight Arrow Connector 35"/>
            <p:cNvCxnSpPr/>
            <p:nvPr/>
          </p:nvCxnSpPr>
          <p:spPr>
            <a:xfrm rot="10800000">
              <a:off x="6215074" y="2571744"/>
              <a:ext cx="1357322" cy="21431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36"/>
            <p:cNvSpPr/>
            <p:nvPr/>
          </p:nvSpPr>
          <p:spPr>
            <a:xfrm>
              <a:off x="7500958" y="2714620"/>
              <a:ext cx="1143008" cy="785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 err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Fieldset</a:t>
              </a:r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: </a:t>
              </a:r>
              <a:r>
                <a:rPr lang="ko-KR" alt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관련 있는 요소들을 하나로 묶을 수 있는 테두리</a:t>
              </a:r>
              <a:endPara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ign-u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5072066" cy="635795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285984" y="1"/>
            <a:ext cx="507209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문서 만들기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2066" y="642918"/>
            <a:ext cx="4071934" cy="6063198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2000" b="1" dirty="0" smtClean="0"/>
              <a:t> </a:t>
            </a:r>
            <a:r>
              <a:rPr lang="en-US" altLang="ko-KR" b="1" dirty="0" smtClean="0"/>
              <a:t>community sign up table.htm</a:t>
            </a:r>
          </a:p>
          <a:p>
            <a:r>
              <a:rPr lang="en-US" altLang="ko-KR" b="1" dirty="0" smtClean="0"/>
              <a:t>  </a:t>
            </a:r>
            <a:r>
              <a:rPr lang="ko-KR" altLang="en-US" b="1" dirty="0" smtClean="0"/>
              <a:t>만들기</a:t>
            </a:r>
            <a:endParaRPr lang="en-US" altLang="ko-KR" b="1" dirty="0" smtClean="0"/>
          </a:p>
          <a:p>
            <a:pPr>
              <a:buFontTx/>
              <a:buChar char="-"/>
            </a:pPr>
            <a:r>
              <a:rPr lang="en-US" altLang="ko-KR" b="1" dirty="0" smtClean="0"/>
              <a:t> file&gt;New&gt;Create&gt; Layout&gt; </a:t>
            </a:r>
          </a:p>
          <a:p>
            <a:r>
              <a:rPr lang="en-US" altLang="ko-KR" b="1" dirty="0" smtClean="0"/>
              <a:t> Standard&gt; </a:t>
            </a:r>
            <a:r>
              <a:rPr lang="en-US" altLang="ko-KR" b="1" dirty="0" err="1" smtClean="0"/>
              <a:t>Table,table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나타나면</a:t>
            </a:r>
            <a:endParaRPr lang="en-US" altLang="ko-KR" b="1" dirty="0" smtClean="0"/>
          </a:p>
          <a:p>
            <a:r>
              <a:rPr lang="ko-KR" altLang="en-US" b="1" dirty="0" smtClean="0"/>
              <a:t>  </a:t>
            </a:r>
            <a:r>
              <a:rPr lang="en-US" altLang="ko-KR" b="1" dirty="0" smtClean="0"/>
              <a:t>Row, Columns </a:t>
            </a:r>
            <a:r>
              <a:rPr lang="ko-KR" altLang="en-US" b="1" dirty="0" smtClean="0"/>
              <a:t>숫자 정하기</a:t>
            </a:r>
            <a:r>
              <a:rPr lang="en-US" altLang="ko-KR" b="1" dirty="0" smtClean="0"/>
              <a:t>,</a:t>
            </a:r>
          </a:p>
          <a:p>
            <a:r>
              <a:rPr lang="en-US" altLang="ko-KR" b="1" dirty="0" smtClean="0"/>
              <a:t>  Row: 11, Columns:2,</a:t>
            </a:r>
          </a:p>
          <a:p>
            <a:r>
              <a:rPr lang="en-US" altLang="ko-KR" b="1" dirty="0" smtClean="0"/>
              <a:t>  Table Width:1100pixel &gt;OK,</a:t>
            </a:r>
          </a:p>
          <a:p>
            <a:r>
              <a:rPr lang="ko-KR" altLang="en-US" b="1" dirty="0" smtClean="0"/>
              <a:t>  </a:t>
            </a:r>
            <a:r>
              <a:rPr lang="en-US" altLang="ko-KR" b="1" dirty="0" smtClean="0"/>
              <a:t>Table PROPERTIES</a:t>
            </a:r>
            <a:r>
              <a:rPr lang="ko-KR" altLang="en-US" b="1" dirty="0" smtClean="0"/>
              <a:t>에서  </a:t>
            </a:r>
            <a:r>
              <a:rPr lang="en-US" altLang="ko-KR" b="1" dirty="0" smtClean="0"/>
              <a:t>Align:</a:t>
            </a:r>
          </a:p>
          <a:p>
            <a:r>
              <a:rPr lang="en-US" altLang="ko-KR" b="1" dirty="0" smtClean="0"/>
              <a:t>  Center </a:t>
            </a:r>
            <a:r>
              <a:rPr lang="ko-KR" altLang="en-US" b="1" dirty="0" smtClean="0"/>
              <a:t>선택</a:t>
            </a:r>
            <a:endParaRPr lang="en-US" altLang="ko-KR" b="1" dirty="0" smtClean="0"/>
          </a:p>
          <a:p>
            <a:r>
              <a:rPr lang="en-US" altLang="ko-KR" b="1" dirty="0" smtClean="0"/>
              <a:t>- page properties</a:t>
            </a:r>
            <a:r>
              <a:rPr lang="ko-KR" altLang="en-US" b="1" dirty="0" smtClean="0"/>
              <a:t>클릭하여</a:t>
            </a:r>
            <a:endParaRPr lang="en-US" altLang="ko-KR" b="1" dirty="0" smtClean="0"/>
          </a:p>
          <a:p>
            <a:r>
              <a:rPr lang="en-US" altLang="ko-KR" b="1" dirty="0" smtClean="0"/>
              <a:t> </a:t>
            </a:r>
            <a:r>
              <a:rPr lang="ko-KR" altLang="en-US" b="1" dirty="0" smtClean="0"/>
              <a:t> 배경색깔 선택하기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text color,  </a:t>
            </a:r>
          </a:p>
          <a:p>
            <a:r>
              <a:rPr lang="en-US" altLang="ko-KR" b="1" dirty="0" smtClean="0"/>
              <a:t>  text size</a:t>
            </a:r>
            <a:r>
              <a:rPr lang="ko-KR" altLang="en-US" b="1" dirty="0" smtClean="0"/>
              <a:t>선택하기</a:t>
            </a:r>
            <a:endParaRPr lang="en-US" altLang="ko-KR" b="1" dirty="0" smtClean="0"/>
          </a:p>
          <a:p>
            <a:pPr>
              <a:buFontTx/>
              <a:buChar char="-"/>
            </a:pPr>
            <a:r>
              <a:rPr lang="en-US" altLang="ko-KR" b="1" dirty="0" smtClean="0"/>
              <a:t> file&gt;save&gt;community sign up</a:t>
            </a:r>
          </a:p>
          <a:p>
            <a:r>
              <a:rPr lang="en-US" altLang="ko-KR" b="1" dirty="0" smtClean="0"/>
              <a:t>  table.htm </a:t>
            </a:r>
            <a:r>
              <a:rPr lang="ko-KR" altLang="en-US" b="1" dirty="0" smtClean="0"/>
              <a:t>로 저장하기</a:t>
            </a:r>
            <a:endParaRPr lang="en-US" altLang="ko-KR" b="1" dirty="0" smtClean="0"/>
          </a:p>
          <a:p>
            <a:r>
              <a:rPr lang="en-US" altLang="ko-KR" b="1" dirty="0" smtClean="0"/>
              <a:t>- </a:t>
            </a:r>
            <a:r>
              <a:rPr lang="ko-KR" altLang="en-US" b="1" dirty="0" smtClean="0"/>
              <a:t>두 셀을 병합하여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번</a:t>
            </a:r>
            <a:r>
              <a:rPr lang="en-US" altLang="ko-KR" b="1" dirty="0" smtClean="0"/>
              <a:t>, 2</a:t>
            </a:r>
            <a:r>
              <a:rPr lang="ko-KR" altLang="en-US" b="1" dirty="0" smtClean="0"/>
              <a:t>번처럼 </a:t>
            </a:r>
            <a:endParaRPr lang="en-US" altLang="ko-KR" b="1" dirty="0" smtClean="0"/>
          </a:p>
          <a:p>
            <a:r>
              <a:rPr lang="en-US" altLang="ko-KR" b="1" dirty="0" smtClean="0"/>
              <a:t>  </a:t>
            </a:r>
            <a:r>
              <a:rPr lang="ko-KR" altLang="en-US" b="1" dirty="0" smtClean="0"/>
              <a:t>만들기 </a:t>
            </a:r>
            <a:endParaRPr lang="en-US" altLang="ko-KR" b="1" dirty="0" smtClean="0"/>
          </a:p>
          <a:p>
            <a:r>
              <a:rPr lang="en-US" altLang="ko-KR" b="1" dirty="0" smtClean="0"/>
              <a:t>-</a:t>
            </a:r>
            <a:r>
              <a:rPr lang="en-US" altLang="ko-KR" sz="1600" b="1" dirty="0" smtClean="0"/>
              <a:t>Last name, First name, ID,   Password,</a:t>
            </a:r>
          </a:p>
          <a:p>
            <a:r>
              <a:rPr lang="en-US" altLang="ko-KR" sz="1600" b="1" dirty="0" smtClean="0"/>
              <a:t>  Phone Number, Gender, Hobby,  </a:t>
            </a:r>
          </a:p>
          <a:p>
            <a:r>
              <a:rPr lang="en-US" altLang="ko-KR" sz="1600" b="1" dirty="0" smtClean="0"/>
              <a:t>  Birthday, My Photo Upload </a:t>
            </a:r>
            <a:r>
              <a:rPr lang="ko-KR" altLang="en-US" sz="1600" b="1" dirty="0" smtClean="0"/>
              <a:t>등등 입력</a:t>
            </a: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ko-KR" altLang="en-US" sz="1600" b="1" dirty="0" smtClean="0"/>
              <a:t> 완성 후 테이블 전체를 선택 후 </a:t>
            </a:r>
            <a:r>
              <a:rPr lang="en-US" altLang="ko-KR" sz="1600" b="1" dirty="0" smtClean="0"/>
              <a:t>CTRL+X</a:t>
            </a:r>
          </a:p>
          <a:p>
            <a:pPr>
              <a:buFontTx/>
              <a:buChar char="-"/>
            </a:pPr>
            <a:r>
              <a:rPr lang="en-US" altLang="ko-KR" sz="1600" b="1" dirty="0" smtClean="0"/>
              <a:t> Form&gt;</a:t>
            </a:r>
            <a:r>
              <a:rPr lang="ko-KR" altLang="en-US" sz="1600" b="1" dirty="0" smtClean="0"/>
              <a:t>첫 번째 </a:t>
            </a:r>
            <a:r>
              <a:rPr lang="en-US" altLang="ko-KR" sz="1600" b="1" dirty="0" smtClean="0"/>
              <a:t>form  </a:t>
            </a:r>
            <a:r>
              <a:rPr lang="ko-KR" altLang="en-US" sz="1600" b="1" dirty="0" smtClean="0"/>
              <a:t>태그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삽입</a:t>
            </a: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Form  </a:t>
            </a:r>
            <a:r>
              <a:rPr lang="ko-KR" altLang="en-US" sz="1600" b="1" dirty="0" smtClean="0"/>
              <a:t>태그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삽입 후 </a:t>
            </a:r>
            <a:r>
              <a:rPr lang="en-US" altLang="ko-KR" sz="1600" b="1" dirty="0" smtClean="0"/>
              <a:t>CTRL+V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71480"/>
            <a:ext cx="5072066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43644"/>
            <a:ext cx="5072066" cy="714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437112"/>
            <a:ext cx="6643734" cy="1200329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altLang="ko-KR" sz="2400" b="1" dirty="0" smtClean="0">
                <a:solidFill>
                  <a:srgbClr val="FF0000"/>
                </a:solidFill>
              </a:rPr>
              <a:t>Last name, First name form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만들기</a:t>
            </a:r>
          </a:p>
          <a:p>
            <a:pPr>
              <a:buFontTx/>
              <a:buChar char="-"/>
            </a:pPr>
            <a:r>
              <a:rPr lang="en-US" altLang="ko-KR" sz="1600" b="1" dirty="0" smtClean="0"/>
              <a:t> 1</a:t>
            </a:r>
            <a:r>
              <a:rPr lang="ko-KR" altLang="en-US" sz="1600" b="1" dirty="0" smtClean="0"/>
              <a:t>번에 커서 가져가서</a:t>
            </a:r>
            <a:r>
              <a:rPr lang="en-US" altLang="ko-KR" sz="1600" b="1" dirty="0" smtClean="0"/>
              <a:t>,Text Field </a:t>
            </a:r>
            <a:r>
              <a:rPr lang="ko-KR" altLang="en-US" sz="1600" b="1" dirty="0" smtClean="0"/>
              <a:t>클릭</a:t>
            </a: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2</a:t>
            </a:r>
            <a:r>
              <a:rPr lang="ko-KR" altLang="en-US" sz="1600" b="1" dirty="0" smtClean="0"/>
              <a:t>번에 </a:t>
            </a:r>
            <a:r>
              <a:rPr lang="en-US" altLang="ko-KR" sz="1600" b="1" dirty="0" smtClean="0"/>
              <a:t>ID</a:t>
            </a:r>
            <a:r>
              <a:rPr lang="ko-KR" altLang="en-US" sz="1600" b="1" dirty="0" smtClean="0"/>
              <a:t>입력 예 </a:t>
            </a:r>
            <a:r>
              <a:rPr lang="en-US" altLang="ko-KR" sz="1600" b="1" dirty="0" err="1" smtClean="0"/>
              <a:t>inputname</a:t>
            </a: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3</a:t>
            </a:r>
            <a:r>
              <a:rPr lang="ko-KR" altLang="en-US" sz="1600" b="1" dirty="0" smtClean="0"/>
              <a:t>번에 </a:t>
            </a:r>
            <a:r>
              <a:rPr lang="en-US" altLang="ko-KR" sz="1600" b="1" dirty="0" smtClean="0"/>
              <a:t>charwidth:20 , Maxchars:30 </a:t>
            </a:r>
            <a:r>
              <a:rPr lang="ko-KR" altLang="en-US" sz="1600" b="1" dirty="0" smtClean="0"/>
              <a:t>정도 입력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 </a:t>
            </a:r>
            <a:r>
              <a:rPr lang="en-US" altLang="ko-KR" sz="1600" b="1" dirty="0" err="1" smtClean="0"/>
              <a:t>Int</a:t>
            </a:r>
            <a:r>
              <a:rPr lang="en-US" altLang="ko-KR" sz="1600" b="1" dirty="0" smtClean="0"/>
              <a:t> Val:</a:t>
            </a:r>
            <a:r>
              <a:rPr lang="ko-KR" altLang="en-US" sz="1600" b="1" dirty="0" smtClean="0"/>
              <a:t>영어로 입력</a:t>
            </a:r>
            <a:endParaRPr lang="en-US" altLang="ko-KR" sz="1600" b="1" dirty="0" smtClean="0"/>
          </a:p>
        </p:txBody>
      </p:sp>
      <p:pic>
        <p:nvPicPr>
          <p:cNvPr id="42" name="Picture 41" descr="text field prop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94034"/>
            <a:ext cx="6042660" cy="912492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285984" y="1"/>
            <a:ext cx="5072098" cy="40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문서 만들기</a:t>
            </a:r>
          </a:p>
        </p:txBody>
      </p:sp>
      <p:pic>
        <p:nvPicPr>
          <p:cNvPr id="38" name="Picture 37" descr="sign-u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36712"/>
            <a:ext cx="8286808" cy="128588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643174" y="1408216"/>
            <a:ext cx="314327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" name="Picture 39" descr="input tag attribu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348880"/>
            <a:ext cx="2746392" cy="248412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000728" y="2206004"/>
            <a:ext cx="3143272" cy="2643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2910" y="2336910"/>
            <a:ext cx="385765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gn-u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8501122" cy="1643074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285984" y="1"/>
            <a:ext cx="507209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문서 만들기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10574"/>
            <a:ext cx="6715140" cy="4647426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altLang="ko-KR" sz="2400" b="1" dirty="0" smtClean="0">
                <a:solidFill>
                  <a:srgbClr val="FF0000"/>
                </a:solidFill>
              </a:rPr>
              <a:t>ID, Password, Phone Number form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만들기</a:t>
            </a:r>
          </a:p>
          <a:p>
            <a:pPr>
              <a:buFontTx/>
              <a:buChar char="-"/>
            </a:pPr>
            <a:r>
              <a:rPr lang="en-US" altLang="ko-KR" sz="1600" b="1" dirty="0" smtClean="0"/>
              <a:t> 1</a:t>
            </a:r>
            <a:r>
              <a:rPr lang="ko-KR" altLang="en-US" sz="1600" b="1" dirty="0" smtClean="0"/>
              <a:t>번에 커서 가져가서</a:t>
            </a:r>
            <a:r>
              <a:rPr lang="en-US" altLang="ko-KR" sz="1600" b="1" dirty="0" smtClean="0"/>
              <a:t>,Text Field </a:t>
            </a:r>
            <a:r>
              <a:rPr lang="ko-KR" altLang="en-US" sz="1600" b="1" dirty="0" smtClean="0"/>
              <a:t>클릭</a:t>
            </a: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2</a:t>
            </a:r>
            <a:r>
              <a:rPr lang="ko-KR" altLang="en-US" sz="1600" b="1" dirty="0" smtClean="0"/>
              <a:t>번에 </a:t>
            </a:r>
            <a:r>
              <a:rPr lang="en-US" altLang="ko-KR" sz="1600" b="1" dirty="0" smtClean="0"/>
              <a:t>ID</a:t>
            </a:r>
            <a:r>
              <a:rPr lang="ko-KR" altLang="en-US" sz="1600" b="1" dirty="0" smtClean="0"/>
              <a:t>입력 예 </a:t>
            </a:r>
            <a:r>
              <a:rPr lang="en-US" altLang="ko-KR" sz="1600" b="1" dirty="0" err="1" smtClean="0"/>
              <a:t>inputid</a:t>
            </a: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Text Property</a:t>
            </a:r>
            <a:r>
              <a:rPr lang="ko-KR" altLang="en-US" sz="1600" b="1" dirty="0" smtClean="0"/>
              <a:t>에 </a:t>
            </a:r>
            <a:r>
              <a:rPr lang="en-US" altLang="ko-KR" sz="1600" b="1" dirty="0" smtClean="0"/>
              <a:t>charwidth:12 , Maxchars:12 </a:t>
            </a:r>
            <a:r>
              <a:rPr lang="ko-KR" altLang="en-US" sz="1600" b="1" dirty="0" smtClean="0"/>
              <a:t>정도 입력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 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Int</a:t>
            </a:r>
            <a:r>
              <a:rPr lang="en-US" altLang="ko-KR" sz="1600" b="1" dirty="0" smtClean="0"/>
              <a:t> Val: </a:t>
            </a:r>
            <a:r>
              <a:rPr lang="ko-KR" altLang="en-US" sz="1600" b="1" dirty="0" smtClean="0"/>
              <a:t>영어 </a:t>
            </a:r>
            <a:r>
              <a:rPr lang="en-US" altLang="ko-KR" sz="1600" b="1" dirty="0" smtClean="0"/>
              <a:t>6-12</a:t>
            </a:r>
            <a:r>
              <a:rPr lang="ko-KR" altLang="en-US" sz="1600" b="1" dirty="0" smtClean="0"/>
              <a:t>자 입력</a:t>
            </a:r>
            <a:r>
              <a:rPr lang="en-US" altLang="ko-KR" sz="1600" b="1" dirty="0" smtClean="0"/>
              <a:t>,  3</a:t>
            </a:r>
            <a:r>
              <a:rPr lang="ko-KR" altLang="en-US" sz="1600" b="1" dirty="0" smtClean="0"/>
              <a:t>번 위치로 커서 위치시키고</a:t>
            </a:r>
            <a:r>
              <a:rPr lang="en-US" altLang="ko-KR" sz="1600" b="1" dirty="0" smtClean="0"/>
              <a:t>,</a:t>
            </a:r>
          </a:p>
          <a:p>
            <a:r>
              <a:rPr lang="en-US" altLang="ko-KR" sz="1600" b="1" dirty="0" smtClean="0"/>
              <a:t>   Button</a:t>
            </a:r>
            <a:r>
              <a:rPr lang="ko-KR" altLang="en-US" sz="1600" b="1" dirty="0" smtClean="0"/>
              <a:t>클릭</a:t>
            </a:r>
            <a:r>
              <a:rPr lang="en-US" altLang="ko-KR" sz="1600" b="1" dirty="0" smtClean="0"/>
              <a:t>,</a:t>
            </a:r>
            <a:r>
              <a:rPr lang="en-US" altLang="ko-KR" sz="1600" b="1" dirty="0" err="1" smtClean="0"/>
              <a:t>ID:Inputredundancy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아래 </a:t>
            </a:r>
            <a:r>
              <a:rPr lang="en-US" altLang="ko-KR" sz="1600" b="1" dirty="0" smtClean="0"/>
              <a:t>Button property value:</a:t>
            </a:r>
          </a:p>
          <a:p>
            <a:r>
              <a:rPr lang="en-US" altLang="ko-KR" sz="1600" b="1" dirty="0" smtClean="0"/>
              <a:t>   </a:t>
            </a:r>
            <a:r>
              <a:rPr lang="ko-KR" altLang="en-US" sz="1600" b="1" dirty="0" smtClean="0"/>
              <a:t>중복검사 입력</a:t>
            </a:r>
            <a:endParaRPr lang="en-US" altLang="ko-KR" sz="1600" b="1" dirty="0" smtClean="0"/>
          </a:p>
          <a:p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4</a:t>
            </a:r>
            <a:r>
              <a:rPr lang="ko-KR" altLang="en-US" sz="1600" b="1" dirty="0" smtClean="0"/>
              <a:t> 번에 커서 가져가서</a:t>
            </a:r>
            <a:r>
              <a:rPr lang="en-US" altLang="ko-KR" sz="1600" b="1" dirty="0" smtClean="0"/>
              <a:t>,Text Field </a:t>
            </a:r>
            <a:r>
              <a:rPr lang="ko-KR" altLang="en-US" sz="1600" b="1" dirty="0" smtClean="0"/>
              <a:t>클릭</a:t>
            </a: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5</a:t>
            </a:r>
            <a:r>
              <a:rPr lang="ko-KR" altLang="en-US" sz="1600" b="1" dirty="0" smtClean="0"/>
              <a:t>번에 </a:t>
            </a:r>
            <a:r>
              <a:rPr lang="en-US" altLang="ko-KR" sz="1600" b="1" dirty="0" smtClean="0"/>
              <a:t>ID</a:t>
            </a:r>
            <a:r>
              <a:rPr lang="ko-KR" altLang="en-US" sz="1600" b="1" dirty="0" smtClean="0"/>
              <a:t>입력 예 </a:t>
            </a:r>
            <a:r>
              <a:rPr lang="en-US" altLang="ko-KR" sz="1600" b="1" dirty="0" err="1" smtClean="0"/>
              <a:t>inputpassword</a:t>
            </a:r>
            <a:r>
              <a:rPr lang="en-US" altLang="ko-KR" sz="1600" b="1" dirty="0" smtClean="0"/>
              <a:t>, Text Property</a:t>
            </a:r>
            <a:r>
              <a:rPr lang="ko-KR" altLang="en-US" sz="1600" b="1" dirty="0" smtClean="0"/>
              <a:t>에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  </a:t>
            </a:r>
            <a:r>
              <a:rPr lang="en-US" altLang="ko-KR" sz="1600" b="1" dirty="0" smtClean="0"/>
              <a:t>charwidth:12 , Maxchars:12 </a:t>
            </a:r>
            <a:r>
              <a:rPr lang="ko-KR" altLang="en-US" sz="1600" b="1" dirty="0" smtClean="0"/>
              <a:t>입력</a:t>
            </a:r>
            <a:r>
              <a:rPr lang="en-US" altLang="ko-KR" sz="1600" b="1" dirty="0" smtClean="0"/>
              <a:t>, Type: Password </a:t>
            </a:r>
            <a:r>
              <a:rPr lang="ko-KR" altLang="en-US" sz="1600" b="1" dirty="0" smtClean="0"/>
              <a:t>체크</a:t>
            </a:r>
            <a:endParaRPr lang="en-US" altLang="ko-KR" sz="1600" b="1" dirty="0" smtClean="0"/>
          </a:p>
          <a:p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6</a:t>
            </a:r>
            <a:r>
              <a:rPr lang="ko-KR" altLang="en-US" sz="1600" b="1" dirty="0" smtClean="0"/>
              <a:t>번에 커서 가져가서</a:t>
            </a:r>
            <a:r>
              <a:rPr lang="en-US" altLang="ko-KR" sz="1600" b="1" dirty="0" smtClean="0"/>
              <a:t>,Text Field </a:t>
            </a:r>
            <a:r>
              <a:rPr lang="ko-KR" altLang="en-US" sz="1600" b="1" dirty="0" smtClean="0"/>
              <a:t>클릭</a:t>
            </a:r>
            <a:r>
              <a:rPr lang="en-US" altLang="ko-KR" sz="1600" b="1" dirty="0" smtClean="0"/>
              <a:t>,</a:t>
            </a:r>
            <a:r>
              <a:rPr lang="en-US" altLang="ko-KR" sz="1600" b="1" dirty="0" err="1" smtClean="0"/>
              <a:t>ID:inputphonenumber</a:t>
            </a:r>
            <a:r>
              <a:rPr lang="en-US" altLang="ko-KR" sz="1600" b="1" dirty="0" smtClean="0"/>
              <a:t>,</a:t>
            </a:r>
          </a:p>
          <a:p>
            <a:r>
              <a:rPr lang="en-US" altLang="ko-KR" sz="1600" b="1" dirty="0" smtClean="0"/>
              <a:t>  Text Property</a:t>
            </a:r>
            <a:r>
              <a:rPr lang="ko-KR" altLang="en-US" sz="1600" b="1" dirty="0" smtClean="0"/>
              <a:t>에 </a:t>
            </a:r>
            <a:r>
              <a:rPr lang="en-US" altLang="ko-KR" sz="1600" b="1" dirty="0" smtClean="0"/>
              <a:t>charwidth:20 , Maxchars:25 </a:t>
            </a:r>
            <a:r>
              <a:rPr lang="ko-KR" altLang="en-US" sz="1600" b="1" dirty="0" smtClean="0"/>
              <a:t>정도 입력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 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Int</a:t>
            </a:r>
            <a:r>
              <a:rPr lang="en-US" altLang="ko-KR" sz="1600" b="1" dirty="0" smtClean="0"/>
              <a:t> Val: </a:t>
            </a:r>
            <a:r>
              <a:rPr lang="ko-KR" altLang="en-US" sz="1600" b="1" dirty="0" smtClean="0"/>
              <a:t>하이픈 생략 입력</a:t>
            </a: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8</a:t>
            </a:r>
            <a:r>
              <a:rPr lang="ko-KR" altLang="en-US" sz="1600" b="1" dirty="0" smtClean="0"/>
              <a:t>번에 커서 가져가서</a:t>
            </a:r>
            <a:r>
              <a:rPr lang="en-US" altLang="ko-KR" sz="1600" b="1" dirty="0" smtClean="0"/>
              <a:t>, Radio Button </a:t>
            </a:r>
            <a:r>
              <a:rPr lang="ko-KR" altLang="en-US" sz="1600" b="1" dirty="0" smtClean="0"/>
              <a:t>클릭</a:t>
            </a:r>
            <a:r>
              <a:rPr lang="en-US" altLang="ko-KR" sz="1600" b="1" dirty="0" smtClean="0"/>
              <a:t>, 9</a:t>
            </a:r>
            <a:r>
              <a:rPr lang="ko-KR" altLang="en-US" sz="1600" b="1" dirty="0" smtClean="0"/>
              <a:t>번 </a:t>
            </a:r>
            <a:r>
              <a:rPr lang="en-US" altLang="ko-KR" sz="1600" b="1" dirty="0" smtClean="0"/>
              <a:t>ID: </a:t>
            </a:r>
            <a:r>
              <a:rPr lang="en-US" altLang="ko-KR" sz="1600" b="1" dirty="0" err="1" smtClean="0"/>
              <a:t>inputgender</a:t>
            </a:r>
            <a:r>
              <a:rPr lang="en-US" altLang="ko-KR" sz="1600" b="1" dirty="0" smtClean="0"/>
              <a:t>&gt;OK</a:t>
            </a:r>
          </a:p>
          <a:p>
            <a:r>
              <a:rPr lang="en-US" altLang="ko-KR" sz="1600" b="1" dirty="0" smtClean="0"/>
              <a:t>  Radio Button Property</a:t>
            </a:r>
            <a:r>
              <a:rPr lang="ko-KR" altLang="en-US" sz="1600" b="1" dirty="0" smtClean="0"/>
              <a:t>에 </a:t>
            </a:r>
            <a:r>
              <a:rPr lang="en-US" altLang="ko-KR" sz="1600" b="1" dirty="0" err="1" smtClean="0"/>
              <a:t>Ini:Checked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남이나 여 중에 하나만 체크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  버튼 삽입된 후 </a:t>
            </a:r>
            <a:r>
              <a:rPr lang="en-US" altLang="ko-KR" sz="1600" b="1" dirty="0" smtClean="0"/>
              <a:t>Male  </a:t>
            </a:r>
            <a:r>
              <a:rPr lang="ko-KR" altLang="en-US" sz="1600" b="1" dirty="0" smtClean="0"/>
              <a:t>쓰기</a:t>
            </a:r>
            <a:r>
              <a:rPr lang="en-US" altLang="ko-KR" sz="1600" b="1" dirty="0" smtClean="0"/>
              <a:t>, Female</a:t>
            </a:r>
            <a:r>
              <a:rPr lang="ko-KR" altLang="en-US" sz="1600" b="1" dirty="0" smtClean="0"/>
              <a:t>도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같은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방법으로</a:t>
            </a:r>
            <a:endParaRPr lang="en-US" altLang="ko-KR" sz="16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71736" y="642918"/>
            <a:ext cx="85725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388" y="1643050"/>
            <a:ext cx="2857520" cy="2643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2,5,7,9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8992" y="642918"/>
            <a:ext cx="85725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4612" y="1000108"/>
            <a:ext cx="121444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4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4612" y="1357298"/>
            <a:ext cx="157163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6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4612" y="1785926"/>
            <a:ext cx="164307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8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5" descr="input tag attrib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714488"/>
            <a:ext cx="2571736" cy="2484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5984" y="1"/>
            <a:ext cx="507209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문서 만들기</a:t>
            </a:r>
          </a:p>
        </p:txBody>
      </p:sp>
      <p:pic>
        <p:nvPicPr>
          <p:cNvPr id="3" name="Picture 2" descr="sign-u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20688"/>
            <a:ext cx="8572560" cy="1571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7422" y="642918"/>
            <a:ext cx="928694" cy="409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10574"/>
            <a:ext cx="7358082" cy="4647426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altLang="ko-KR" sz="2400" b="1" dirty="0" smtClean="0">
                <a:solidFill>
                  <a:srgbClr val="FF0000"/>
                </a:solidFill>
              </a:rPr>
              <a:t>Birthday, Hobby, My photo Upload form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만들기</a:t>
            </a:r>
          </a:p>
          <a:p>
            <a:pPr>
              <a:buFontTx/>
              <a:buChar char="-"/>
            </a:pPr>
            <a:r>
              <a:rPr lang="en-US" altLang="ko-KR" sz="1600" b="1" dirty="0" smtClean="0"/>
              <a:t> 1</a:t>
            </a:r>
            <a:r>
              <a:rPr lang="ko-KR" altLang="en-US" sz="1600" b="1" dirty="0" smtClean="0"/>
              <a:t>번에 커서 가져가서</a:t>
            </a:r>
            <a:r>
              <a:rPr lang="en-US" altLang="ko-KR" sz="1600" b="1" dirty="0" smtClean="0"/>
              <a:t>,Text Field </a:t>
            </a:r>
            <a:r>
              <a:rPr lang="ko-KR" altLang="en-US" sz="1600" b="1" dirty="0" smtClean="0"/>
              <a:t>클릭 </a:t>
            </a:r>
            <a:r>
              <a:rPr lang="en-US" altLang="ko-KR" sz="1600" b="1" dirty="0" smtClean="0"/>
              <a:t>ID</a:t>
            </a:r>
            <a:r>
              <a:rPr lang="ko-KR" altLang="en-US" sz="1600" b="1" dirty="0" smtClean="0"/>
              <a:t>입력 예 </a:t>
            </a:r>
            <a:r>
              <a:rPr lang="en-US" altLang="ko-KR" sz="1600" b="1" dirty="0" err="1" smtClean="0"/>
              <a:t>inputyear</a:t>
            </a: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Text Property</a:t>
            </a:r>
            <a:r>
              <a:rPr lang="ko-KR" altLang="en-US" sz="1600" b="1" dirty="0" smtClean="0"/>
              <a:t>에 </a:t>
            </a:r>
            <a:r>
              <a:rPr lang="en-US" altLang="ko-KR" sz="1600" b="1" dirty="0" smtClean="0"/>
              <a:t>charwidth:4 , Maxchars:4 </a:t>
            </a:r>
            <a:r>
              <a:rPr lang="ko-KR" altLang="en-US" sz="1600" b="1" dirty="0" smtClean="0"/>
              <a:t>정도 입력</a:t>
            </a:r>
            <a:r>
              <a:rPr lang="en-US" altLang="ko-KR" sz="1600" b="1" dirty="0" smtClean="0"/>
              <a:t>,</a:t>
            </a:r>
          </a:p>
          <a:p>
            <a:r>
              <a:rPr lang="en-US" altLang="ko-KR" sz="1600" b="1" dirty="0" smtClean="0"/>
              <a:t>  Field </a:t>
            </a:r>
            <a:r>
              <a:rPr lang="ko-KR" altLang="en-US" sz="1600" b="1" dirty="0" smtClean="0"/>
              <a:t>옆에</a:t>
            </a:r>
            <a:r>
              <a:rPr lang="en-US" altLang="ko-KR" sz="1600" b="1" dirty="0" smtClean="0"/>
              <a:t> Year</a:t>
            </a:r>
            <a:r>
              <a:rPr lang="ko-KR" altLang="en-US" sz="1600" b="1" dirty="0" smtClean="0"/>
              <a:t>입력</a:t>
            </a:r>
            <a:r>
              <a:rPr lang="en-US" altLang="ko-KR" sz="1600" b="1" dirty="0" smtClean="0"/>
              <a:t>,</a:t>
            </a:r>
          </a:p>
          <a:p>
            <a:pPr>
              <a:buFontTx/>
              <a:buChar char="-"/>
            </a:pPr>
            <a:r>
              <a:rPr lang="en-US" altLang="ko-KR" sz="1600" b="1" dirty="0" smtClean="0"/>
              <a:t>2</a:t>
            </a:r>
            <a:r>
              <a:rPr lang="ko-KR" altLang="en-US" sz="1600" b="1" dirty="0" smtClean="0"/>
              <a:t>번 위치로 커서 위치시키고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위 </a:t>
            </a:r>
            <a:r>
              <a:rPr lang="en-US" altLang="ko-KR" sz="1600" b="1" dirty="0" smtClean="0"/>
              <a:t>List/Menu</a:t>
            </a:r>
            <a:r>
              <a:rPr lang="ko-KR" altLang="en-US" sz="1600" b="1" dirty="0" smtClean="0"/>
              <a:t>클릭</a:t>
            </a:r>
            <a:r>
              <a:rPr lang="en-US" altLang="ko-KR" sz="1600" b="1" dirty="0" smtClean="0"/>
              <a:t>, </a:t>
            </a:r>
          </a:p>
          <a:p>
            <a:r>
              <a:rPr lang="en-US" altLang="ko-KR" sz="1600" b="1" dirty="0" smtClean="0"/>
              <a:t>  List/Menu property</a:t>
            </a:r>
            <a:r>
              <a:rPr lang="ko-KR" altLang="en-US" sz="1600" b="1" dirty="0" smtClean="0"/>
              <a:t>에  </a:t>
            </a:r>
            <a:r>
              <a:rPr lang="en-US" altLang="ko-KR" sz="1600" b="1" dirty="0" smtClean="0"/>
              <a:t>type: List</a:t>
            </a:r>
            <a:r>
              <a:rPr lang="ko-KR" altLang="en-US" sz="1600" b="1" dirty="0" smtClean="0"/>
              <a:t>체크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4</a:t>
            </a:r>
            <a:r>
              <a:rPr lang="ko-KR" altLang="en-US" sz="1600" b="1" dirty="0" smtClean="0"/>
              <a:t>번에 </a:t>
            </a:r>
            <a:r>
              <a:rPr lang="en-US" altLang="ko-KR" sz="1600" b="1" dirty="0" smtClean="0"/>
              <a:t>List value</a:t>
            </a:r>
            <a:r>
              <a:rPr lang="ko-KR" altLang="en-US" sz="1600" b="1" dirty="0" smtClean="0"/>
              <a:t>클릭하면</a:t>
            </a:r>
            <a:r>
              <a:rPr lang="en-US" altLang="ko-KR" sz="1600" b="1" dirty="0" smtClean="0"/>
              <a:t>,5</a:t>
            </a:r>
            <a:r>
              <a:rPr lang="ko-KR" altLang="en-US" sz="1600" b="1" dirty="0" smtClean="0"/>
              <a:t>번 대화상자 열림</a:t>
            </a:r>
            <a:r>
              <a:rPr lang="en-US" altLang="ko-KR" sz="1600" b="1" dirty="0" smtClean="0"/>
              <a:t>, +</a:t>
            </a:r>
            <a:r>
              <a:rPr lang="ko-KR" altLang="en-US" sz="1600" b="1" dirty="0" smtClean="0"/>
              <a:t>버튼 클릭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</a:t>
            </a:r>
            <a:r>
              <a:rPr lang="ko-KR" altLang="en-US" sz="1600" b="1" dirty="0" smtClean="0"/>
              <a:t>해서 </a:t>
            </a:r>
            <a:r>
              <a:rPr lang="en-US" altLang="ko-KR" sz="1600" b="1" dirty="0" smtClean="0"/>
              <a:t>item label</a:t>
            </a:r>
            <a:r>
              <a:rPr lang="ko-KR" altLang="en-US" sz="1600" b="1" dirty="0" smtClean="0"/>
              <a:t>에 </a:t>
            </a:r>
            <a:r>
              <a:rPr lang="en-US" altLang="ko-KR" sz="1600" b="1" dirty="0" smtClean="0"/>
              <a:t>1</a:t>
            </a:r>
            <a:r>
              <a:rPr lang="ko-KR" altLang="en-US" sz="1600" b="1" dirty="0" smtClean="0"/>
              <a:t>쓰고</a:t>
            </a:r>
            <a:r>
              <a:rPr lang="en-US" altLang="ko-KR" sz="1600" b="1" dirty="0" smtClean="0"/>
              <a:t>,+</a:t>
            </a:r>
            <a:r>
              <a:rPr lang="ko-KR" altLang="en-US" sz="1600" b="1" dirty="0" smtClean="0"/>
              <a:t>눌러  </a:t>
            </a:r>
            <a:r>
              <a:rPr lang="en-US" altLang="ko-KR" sz="1600" b="1" dirty="0" smtClean="0"/>
              <a:t>2</a:t>
            </a:r>
            <a:r>
              <a:rPr lang="ko-KR" altLang="en-US" sz="1600" b="1" dirty="0" smtClean="0"/>
              <a:t>쓰고</a:t>
            </a:r>
            <a:r>
              <a:rPr lang="en-US" altLang="ko-KR" sz="1600" b="1" dirty="0" smtClean="0"/>
              <a:t>, 12</a:t>
            </a:r>
            <a:r>
              <a:rPr lang="ko-KR" altLang="en-US" sz="1600" b="1" dirty="0" smtClean="0"/>
              <a:t>까지 다 쓰면</a:t>
            </a:r>
            <a:r>
              <a:rPr lang="en-US" altLang="ko-KR" sz="1600" b="1" dirty="0" smtClean="0"/>
              <a:t>&gt;</a:t>
            </a:r>
          </a:p>
          <a:p>
            <a:r>
              <a:rPr lang="en-US" altLang="ko-KR" sz="1600" b="1" dirty="0" smtClean="0"/>
              <a:t>   OK&gt;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Month</a:t>
            </a:r>
            <a:r>
              <a:rPr lang="ko-KR" altLang="en-US" sz="1600" b="1" dirty="0" smtClean="0"/>
              <a:t>입력</a:t>
            </a: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Day</a:t>
            </a:r>
            <a:r>
              <a:rPr lang="ko-KR" altLang="en-US" sz="1600" b="1" dirty="0" smtClean="0"/>
              <a:t>도 같은 방식으로 하기</a:t>
            </a:r>
            <a:endParaRPr lang="en-US" altLang="ko-KR" sz="1600" b="1" dirty="0" smtClean="0"/>
          </a:p>
          <a:p>
            <a:pPr>
              <a:buFontTx/>
              <a:buChar char="-"/>
            </a:pP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6</a:t>
            </a:r>
            <a:r>
              <a:rPr lang="ko-KR" altLang="en-US" sz="1600" b="1" dirty="0" smtClean="0"/>
              <a:t>번에 커서 가져가서</a:t>
            </a:r>
            <a:r>
              <a:rPr lang="en-US" altLang="ko-KR" sz="1600" b="1" dirty="0" smtClean="0"/>
              <a:t>,Checkbox group</a:t>
            </a:r>
            <a:r>
              <a:rPr lang="ko-KR" altLang="en-US" sz="1600" b="1" dirty="0" smtClean="0"/>
              <a:t>클릭</a:t>
            </a:r>
            <a:r>
              <a:rPr lang="en-US" altLang="ko-KR" sz="1600" b="1" dirty="0" smtClean="0"/>
              <a:t>, </a:t>
            </a:r>
          </a:p>
          <a:p>
            <a:r>
              <a:rPr lang="en-US" altLang="ko-KR" sz="1600" b="1" dirty="0" smtClean="0"/>
              <a:t>  Checkbox group</a:t>
            </a:r>
            <a:r>
              <a:rPr lang="ko-KR" altLang="en-US" sz="1600" b="1" dirty="0" smtClean="0"/>
              <a:t>대화상자 뜨면  </a:t>
            </a:r>
            <a:r>
              <a:rPr lang="en-US" altLang="ko-KR" sz="1600" b="1" dirty="0" smtClean="0"/>
              <a:t>7</a:t>
            </a:r>
            <a:r>
              <a:rPr lang="ko-KR" altLang="en-US" sz="1600" b="1" dirty="0" smtClean="0"/>
              <a:t>번처럼  </a:t>
            </a:r>
            <a:r>
              <a:rPr lang="en-US" altLang="ko-KR" sz="1600" b="1" dirty="0" smtClean="0"/>
              <a:t>Name</a:t>
            </a:r>
            <a:r>
              <a:rPr lang="ko-KR" altLang="en-US" sz="1600" b="1" dirty="0" smtClean="0"/>
              <a:t>기입</a:t>
            </a:r>
            <a:r>
              <a:rPr lang="en-US" altLang="ko-KR" sz="1600" b="1" dirty="0" smtClean="0"/>
              <a:t>,</a:t>
            </a:r>
          </a:p>
          <a:p>
            <a:r>
              <a:rPr lang="en-US" altLang="ko-KR" sz="1600" b="1" dirty="0" smtClean="0"/>
              <a:t>  Radio</a:t>
            </a:r>
            <a:r>
              <a:rPr lang="ko-KR" altLang="en-US" sz="1600" b="1" dirty="0" smtClean="0"/>
              <a:t>위에 예</a:t>
            </a:r>
            <a:r>
              <a:rPr lang="en-US" altLang="ko-KR" sz="1600" b="1" dirty="0" smtClean="0"/>
              <a:t>:Reading, Watching Movies</a:t>
            </a:r>
            <a:r>
              <a:rPr lang="ko-KR" altLang="en-US" sz="1600" b="1" dirty="0" smtClean="0"/>
              <a:t>등등 </a:t>
            </a:r>
            <a:r>
              <a:rPr lang="en-US" altLang="ko-KR" sz="1600" b="1" dirty="0" smtClean="0"/>
              <a:t>+</a:t>
            </a:r>
            <a:r>
              <a:rPr lang="ko-KR" altLang="en-US" sz="1600" b="1" dirty="0" smtClean="0"/>
              <a:t>버튼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</a:t>
            </a:r>
            <a:r>
              <a:rPr lang="ko-KR" altLang="en-US" sz="1600" b="1" dirty="0" smtClean="0"/>
              <a:t> 클릭해서 </a:t>
            </a:r>
            <a:r>
              <a:rPr lang="en-US" altLang="ko-KR" sz="1600" b="1" dirty="0" smtClean="0"/>
              <a:t>item</a:t>
            </a:r>
            <a:r>
              <a:rPr lang="ko-KR" altLang="en-US" sz="1600" b="1" dirty="0" smtClean="0"/>
              <a:t>늘릴 수도</a:t>
            </a:r>
            <a:r>
              <a:rPr lang="en-US" altLang="ko-KR" sz="1600" b="1" dirty="0" smtClean="0"/>
              <a:t>, Line breaks</a:t>
            </a:r>
            <a:r>
              <a:rPr lang="ko-KR" altLang="en-US" sz="1600" b="1" dirty="0" smtClean="0"/>
              <a:t>체크</a:t>
            </a:r>
            <a:r>
              <a:rPr lang="en-US" altLang="ko-KR" sz="1600" b="1" dirty="0" smtClean="0"/>
              <a:t>&gt;OK</a:t>
            </a:r>
          </a:p>
          <a:p>
            <a:pPr>
              <a:buFontTx/>
              <a:buChar char="-"/>
            </a:pPr>
            <a:endParaRPr lang="en-US" altLang="ko-KR" sz="1600" b="1" dirty="0" smtClean="0"/>
          </a:p>
          <a:p>
            <a:pPr>
              <a:buFontTx/>
              <a:buChar char="-"/>
            </a:pPr>
            <a:r>
              <a:rPr lang="en-US" altLang="ko-KR" sz="1600" b="1" dirty="0" smtClean="0"/>
              <a:t> 8</a:t>
            </a:r>
            <a:r>
              <a:rPr lang="ko-KR" altLang="en-US" sz="1600" b="1" dirty="0" smtClean="0"/>
              <a:t>번에 커서 가져가서</a:t>
            </a:r>
            <a:r>
              <a:rPr lang="en-US" altLang="ko-KR" sz="1600" b="1" dirty="0" smtClean="0"/>
              <a:t>,File Field </a:t>
            </a:r>
            <a:r>
              <a:rPr lang="ko-KR" altLang="en-US" sz="1600" b="1" dirty="0" smtClean="0"/>
              <a:t>클릭</a:t>
            </a:r>
            <a:r>
              <a:rPr lang="en-US" altLang="ko-KR" sz="1600" b="1" dirty="0" smtClean="0"/>
              <a:t>,</a:t>
            </a:r>
            <a:r>
              <a:rPr lang="en-US" altLang="ko-KR" sz="1600" b="1" dirty="0" err="1" smtClean="0"/>
              <a:t>ID:inputphoto</a:t>
            </a:r>
            <a:r>
              <a:rPr lang="en-US" altLang="ko-KR" sz="1600" b="1" dirty="0" smtClean="0"/>
              <a:t>,</a:t>
            </a:r>
          </a:p>
          <a:p>
            <a:endParaRPr lang="en-US" altLang="ko-KR" sz="16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3286116" y="642918"/>
            <a:ext cx="85725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6" descr="list menu proper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571744"/>
            <a:ext cx="3571868" cy="1835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72264" y="2857496"/>
            <a:ext cx="857256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5338" y="2714620"/>
            <a:ext cx="92866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4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2132" y="3143248"/>
            <a:ext cx="2500330" cy="1285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5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3174" y="1142984"/>
            <a:ext cx="4071966" cy="413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6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4612" y="1643050"/>
            <a:ext cx="292895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8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" name="Picture 14" descr="check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429132"/>
            <a:ext cx="3571868" cy="21259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15074" y="5072074"/>
            <a:ext cx="1785950" cy="1000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7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1234</Words>
  <Application>Microsoft Office PowerPoint</Application>
  <PresentationFormat>화면 슬라이드 쇼(4:3)</PresentationFormat>
  <Paragraphs>201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Theme</vt:lpstr>
      <vt:lpstr>프레임 나누기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현빈</cp:lastModifiedBy>
  <cp:revision>98</cp:revision>
  <dcterms:created xsi:type="dcterms:W3CDTF">2015-11-05T01:16:31Z</dcterms:created>
  <dcterms:modified xsi:type="dcterms:W3CDTF">2015-11-12T03:33:52Z</dcterms:modified>
</cp:coreProperties>
</file>