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CD54-76FC-4494-AA43-073545CAF04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8420-EBB1-4E70-B70B-979E0C027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10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Filter </a:t>
            </a:r>
            <a:r>
              <a:rPr lang="ko-KR" altLang="en-US" b="1" dirty="0" smtClean="0">
                <a:solidFill>
                  <a:srgbClr val="FF0000"/>
                </a:solidFill>
              </a:rPr>
              <a:t>기능을 이용한 애니메이션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038600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DOCU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52826"/>
            <a:ext cx="3228975" cy="29478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0" y="3429000"/>
            <a:ext cx="2590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886200"/>
            <a:ext cx="2590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191000"/>
            <a:ext cx="2590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28600" y="4876800"/>
            <a:ext cx="8915400" cy="175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File&gt;New&gt;Action Script2.0&gt;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확인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Size 1&gt;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사이즈 크기 적절히 바꾸기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550px X 300px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Background color: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자신이 원하는 색상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Frame rate:30 fps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 is our sav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56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4323595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152400" y="4648200"/>
            <a:ext cx="8839200" cy="2209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layer1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 </a:t>
            </a:r>
            <a:r>
              <a:rPr lang="en-US" altLang="ko-KR" sz="2400" b="1" dirty="0" smtClean="0"/>
              <a:t>Type4</a:t>
            </a:r>
            <a:r>
              <a:rPr lang="ko-KR" altLang="en-US" sz="2400" b="1" dirty="0" smtClean="0"/>
              <a:t>를 클릭하여  글자 입력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 예</a:t>
            </a:r>
            <a:r>
              <a:rPr lang="en-US" altLang="ko-KR" sz="2400" b="1" dirty="0" smtClean="0"/>
              <a:t>: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love Jesus)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b="1" dirty="0" smtClean="0"/>
              <a:t>6. Insert Layer 5</a:t>
            </a:r>
            <a:r>
              <a:rPr lang="ko-KR" altLang="en-US" sz="2400" b="1" dirty="0" smtClean="0"/>
              <a:t>를 클릭하여 </a:t>
            </a:r>
            <a:r>
              <a:rPr lang="en-US" altLang="ko-KR" sz="2400" b="1" dirty="0" smtClean="0"/>
              <a:t>later2</a:t>
            </a:r>
            <a:r>
              <a:rPr lang="ko-KR" altLang="en-US" sz="2400" b="1" dirty="0" smtClean="0"/>
              <a:t>를 만든다</a:t>
            </a:r>
            <a:r>
              <a:rPr lang="en-US" altLang="ko-KR" sz="2400" b="1" dirty="0" smtClean="0"/>
              <a:t>.</a:t>
            </a:r>
            <a:r>
              <a:rPr lang="ko-KR" altLang="en-US" sz="2400" b="1" dirty="0" smtClean="0"/>
              <a:t>원하는 글자 입력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예</a:t>
            </a:r>
            <a:r>
              <a:rPr lang="en-US" altLang="ko-KR" sz="2400" b="1" dirty="0" smtClean="0"/>
              <a:t>:He is our Savior)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다시 </a:t>
            </a:r>
            <a:r>
              <a:rPr lang="en-US" sz="2400" b="1" dirty="0" smtClean="0"/>
              <a:t>layer1</a:t>
            </a:r>
            <a:r>
              <a:rPr lang="ko-KR" altLang="en-US" sz="2400" b="1" dirty="0" smtClean="0"/>
              <a:t>에 있는 글자를 선택</a:t>
            </a:r>
            <a:r>
              <a:rPr lang="en-US" altLang="ko-KR" sz="2400" b="1" dirty="0" smtClean="0"/>
              <a:t>&gt;F8</a:t>
            </a:r>
            <a:r>
              <a:rPr lang="ko-KR" altLang="en-US" sz="2400" b="1" dirty="0" smtClean="0"/>
              <a:t>눌러 </a:t>
            </a:r>
            <a:r>
              <a:rPr lang="en-US" altLang="ko-KR" sz="2400" b="1" dirty="0" smtClean="0"/>
              <a:t>&gt;Convert to Symbol&gt;Name: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Text1</a:t>
            </a:r>
            <a:r>
              <a:rPr lang="en-US" altLang="ko-KR" sz="2400" b="1" dirty="0" smtClean="0"/>
              <a:t>,type: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Movieclip</a:t>
            </a:r>
            <a:r>
              <a:rPr lang="en-US" altLang="ko-KR" sz="2400" b="1" dirty="0" smtClean="0"/>
              <a:t>,registration:center&gt;OK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</a:t>
            </a:r>
            <a:r>
              <a:rPr lang="ko-KR" altLang="en-US" sz="2400" b="1" dirty="0" smtClean="0"/>
              <a:t> 다시 </a:t>
            </a:r>
            <a:r>
              <a:rPr lang="en-US" sz="2400" b="1" dirty="0" smtClean="0"/>
              <a:t>layer2</a:t>
            </a:r>
            <a:r>
              <a:rPr lang="ko-KR" altLang="en-US" sz="2400" b="1" dirty="0" smtClean="0"/>
              <a:t>에 있는 글자를 선택</a:t>
            </a:r>
            <a:r>
              <a:rPr lang="en-US" altLang="ko-KR" sz="2400" b="1" dirty="0" smtClean="0"/>
              <a:t>&gt; F8</a:t>
            </a:r>
            <a:r>
              <a:rPr lang="ko-KR" altLang="en-US" sz="2400" b="1" dirty="0" smtClean="0"/>
              <a:t>눌러 </a:t>
            </a:r>
            <a:r>
              <a:rPr lang="en-US" altLang="ko-KR" sz="2400" b="1" dirty="0" smtClean="0"/>
              <a:t>&gt;Convert to Symbol&gt;Name: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Text2</a:t>
            </a:r>
            <a:r>
              <a:rPr lang="en-US" altLang="ko-KR" sz="2400" b="1" dirty="0" smtClean="0"/>
              <a:t>,type: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Movieclip</a:t>
            </a:r>
            <a:r>
              <a:rPr lang="en-US" altLang="ko-KR" sz="2400" b="1" dirty="0" smtClean="0"/>
              <a:t>,registration:center&gt;OK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962400" cy="1314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3429000"/>
            <a:ext cx="2590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3657600"/>
            <a:ext cx="1295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3733800"/>
            <a:ext cx="1295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65853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9. layer1</a:t>
            </a:r>
            <a:r>
              <a:rPr lang="ko-KR" altLang="en-US" sz="2400" b="1" dirty="0" smtClean="0"/>
              <a:t>를 끌어 </a:t>
            </a:r>
            <a:r>
              <a:rPr lang="en-US" sz="2400" b="1" dirty="0" smtClean="0"/>
              <a:t>layer2 </a:t>
            </a:r>
            <a:r>
              <a:rPr lang="ko-KR" altLang="en-US" sz="2400" b="1" dirty="0" smtClean="0"/>
              <a:t>위로 올린다</a:t>
            </a:r>
            <a:r>
              <a:rPr lang="en-US" altLang="ko-KR" sz="2400" b="1" dirty="0" smtClean="0"/>
              <a:t>. Window&gt;Library</a:t>
            </a:r>
            <a:r>
              <a:rPr lang="ko-KR" altLang="en-US" sz="2400" b="1" dirty="0" smtClean="0"/>
              <a:t>클릭하면 오른쪽에 위치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두개의 무비클립을 볼 수 있다</a:t>
            </a:r>
            <a:r>
              <a:rPr lang="en-US" altLang="ko-KR" sz="2400" b="1" dirty="0" smtClean="0"/>
              <a:t>.</a:t>
            </a:r>
            <a:r>
              <a:rPr lang="en-US" sz="2400" b="1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</a:t>
            </a:r>
            <a:r>
              <a:rPr lang="en-US" sz="2400" b="1" dirty="0" smtClean="0"/>
              <a:t> layer1</a:t>
            </a:r>
            <a:r>
              <a:rPr lang="ko-KR" altLang="en-US" sz="2400" b="1" dirty="0" smtClean="0"/>
              <a:t>과 </a:t>
            </a:r>
            <a:r>
              <a:rPr lang="en-US" sz="2400" b="1" dirty="0" smtClean="0"/>
              <a:t>layer2 </a:t>
            </a:r>
            <a:r>
              <a:rPr lang="ko-KR" altLang="en-US" sz="2400" b="1" dirty="0" smtClean="0"/>
              <a:t>함께 선택하여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우측</a:t>
            </a:r>
            <a:r>
              <a:rPr lang="en-US" altLang="ko-KR" sz="2400" b="1" dirty="0" smtClean="0"/>
              <a:t>&gt;insert frame&gt;100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frame</a:t>
            </a:r>
            <a:r>
              <a:rPr lang="ko-KR" altLang="en-US" sz="2400" b="1" dirty="0" smtClean="0"/>
              <a:t>까지 늘린다</a:t>
            </a:r>
            <a:r>
              <a:rPr lang="en-US" altLang="ko-KR" sz="2400" b="1" dirty="0" smtClean="0"/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2514600"/>
            <a:ext cx="15240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5181600"/>
            <a:ext cx="9144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/>
              <a:t>11. layer1</a:t>
            </a:r>
            <a:r>
              <a:rPr lang="ko-KR" altLang="en-US" sz="2400" b="1" dirty="0" smtClean="0"/>
              <a:t>에서 </a:t>
            </a:r>
            <a:r>
              <a:rPr lang="en-US" altLang="ko-KR" sz="2400" b="1" dirty="0" smtClean="0"/>
              <a:t>5,10,25frame</a:t>
            </a:r>
            <a:r>
              <a:rPr lang="ko-KR" altLang="en-US" sz="2400" b="1" dirty="0" smtClean="0"/>
              <a:t>에 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우측</a:t>
            </a:r>
            <a:r>
              <a:rPr lang="en-US" altLang="ko-KR" sz="2400" b="1" dirty="0" smtClean="0"/>
              <a:t>&gt;insert </a:t>
            </a:r>
            <a:r>
              <a:rPr lang="en-US" altLang="ko-KR" sz="2400" b="1" dirty="0" err="1" smtClean="0"/>
              <a:t>keyframe</a:t>
            </a:r>
            <a:endParaRPr lang="en-US" altLang="ko-KR" sz="2400" b="1" dirty="0" smtClean="0"/>
          </a:p>
          <a:p>
            <a:pPr marL="342900" lvl="0" indent="-342900">
              <a:spcBef>
                <a:spcPct val="20000"/>
              </a:spcBef>
            </a:pPr>
            <a:endParaRPr lang="en-US" altLang="ko-KR" sz="2400" b="1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914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1131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4572000"/>
            <a:ext cx="9144000" cy="2438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/>
              <a:t>12.</a:t>
            </a:r>
            <a:r>
              <a:rPr lang="ko-KR" altLang="en-US" sz="2400" b="1" dirty="0" smtClean="0"/>
              <a:t>커서</a:t>
            </a:r>
            <a:r>
              <a:rPr lang="en-US" sz="2400" b="1" dirty="0" smtClean="0"/>
              <a:t> layer1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1frame</a:t>
            </a:r>
            <a:r>
              <a:rPr lang="ko-KR" altLang="en-US" sz="2400" b="1" dirty="0" smtClean="0"/>
              <a:t>에 놓고  </a:t>
            </a:r>
            <a:r>
              <a:rPr lang="en-US" sz="2400" b="1" dirty="0" smtClean="0"/>
              <a:t>window&gt;properties</a:t>
            </a:r>
            <a:r>
              <a:rPr lang="ko-KR" altLang="en-US" sz="2400" b="1" dirty="0" smtClean="0"/>
              <a:t>열고</a:t>
            </a:r>
            <a:r>
              <a:rPr lang="en-US" altLang="ko-KR" sz="2400" b="1" dirty="0" smtClean="0"/>
              <a:t>, Filter</a:t>
            </a:r>
            <a:r>
              <a:rPr lang="ko-KR" altLang="en-US" sz="2400" b="1" dirty="0" smtClean="0"/>
              <a:t>를 클릭</a:t>
            </a:r>
            <a:r>
              <a:rPr lang="en-US" altLang="ko-KR" sz="2400" b="1" dirty="0" smtClean="0"/>
              <a:t>&gt; +</a:t>
            </a:r>
            <a:r>
              <a:rPr lang="ko-KR" altLang="en-US" sz="2400" b="1" dirty="0" smtClean="0"/>
              <a:t>클릭</a:t>
            </a:r>
            <a:r>
              <a:rPr lang="en-US" altLang="ko-KR" sz="2400" b="1" dirty="0" smtClean="0"/>
              <a:t>&gt;blur&gt;blur x:100,  y:5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13.</a:t>
            </a:r>
            <a:r>
              <a:rPr lang="en-US" sz="2400" b="1" dirty="0" smtClean="0"/>
              <a:t> layer1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1keyframe</a:t>
            </a:r>
            <a:r>
              <a:rPr lang="ko-KR" altLang="en-US" sz="2400" b="1" dirty="0" smtClean="0"/>
              <a:t>의 글자가 흐려짐을 볼 수 있다</a:t>
            </a:r>
            <a:r>
              <a:rPr lang="en-US" altLang="ko-KR" sz="2400" b="1" dirty="0" smtClean="0"/>
              <a:t>.</a:t>
            </a:r>
            <a:r>
              <a:rPr lang="ko-KR" altLang="en-US" sz="2400" b="1" dirty="0" smtClean="0"/>
              <a:t>흐려진 글자를</a:t>
            </a:r>
            <a:endParaRPr lang="en-US" altLang="ko-KR" sz="24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오른쪽으로 이동시킨다</a:t>
            </a:r>
            <a:r>
              <a:rPr lang="en-US" altLang="ko-KR" sz="2400" b="1" dirty="0" smtClean="0"/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14. </a:t>
            </a:r>
            <a:r>
              <a:rPr lang="en-US" sz="2400" b="1" dirty="0" smtClean="0"/>
              <a:t>layer1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5keyframe</a:t>
            </a:r>
            <a:r>
              <a:rPr lang="ko-KR" altLang="en-US" sz="2400" b="1" dirty="0" smtClean="0"/>
              <a:t>의 글자클릭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아래 </a:t>
            </a:r>
            <a:r>
              <a:rPr lang="en-US" altLang="ko-KR" sz="2400" b="1" dirty="0" smtClean="0"/>
              <a:t>filter&gt;+&gt;blur&gt;blur x:60 , blury:5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15.</a:t>
            </a:r>
            <a:r>
              <a:rPr lang="en-US" sz="2400" b="1" dirty="0" smtClean="0"/>
              <a:t> layer1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15keyframe</a:t>
            </a:r>
            <a:r>
              <a:rPr lang="ko-KR" altLang="en-US" sz="2400" b="1" dirty="0" smtClean="0"/>
              <a:t>의 글자클릭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아래 </a:t>
            </a:r>
            <a:r>
              <a:rPr lang="en-US" altLang="ko-KR" sz="2400" b="1" dirty="0" smtClean="0"/>
              <a:t>filter&gt;+&gt;blur&gt;blur x:30 , blury:5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16.</a:t>
            </a:r>
            <a:r>
              <a:rPr lang="en-US" sz="2400" b="1" dirty="0" smtClean="0"/>
              <a:t> layer1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1keyframe</a:t>
            </a:r>
            <a:r>
              <a:rPr lang="ko-KR" altLang="en-US" sz="2400" b="1" dirty="0" smtClean="0"/>
              <a:t>과 </a:t>
            </a:r>
            <a:r>
              <a:rPr lang="en-US" altLang="ko-KR" sz="2400" b="1" dirty="0" smtClean="0"/>
              <a:t>5keyframe</a:t>
            </a:r>
            <a:r>
              <a:rPr lang="ko-KR" altLang="en-US" sz="2400" b="1" dirty="0" smtClean="0"/>
              <a:t>와 </a:t>
            </a:r>
            <a:r>
              <a:rPr lang="en-US" altLang="ko-KR" sz="2400" b="1" dirty="0" smtClean="0"/>
              <a:t>15keyframe</a:t>
            </a:r>
            <a:r>
              <a:rPr lang="ko-KR" altLang="en-US" sz="2400" b="1" dirty="0" smtClean="0"/>
              <a:t>와 </a:t>
            </a:r>
            <a:r>
              <a:rPr lang="en-US" altLang="ko-KR" sz="2400" b="1" dirty="0" smtClean="0"/>
              <a:t>25keyframe</a:t>
            </a:r>
            <a:r>
              <a:rPr lang="ko-KR" altLang="en-US" sz="2400" b="1" dirty="0" smtClean="0"/>
              <a:t>사이를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우측</a:t>
            </a:r>
            <a:r>
              <a:rPr lang="en-US" altLang="ko-KR" sz="2400" b="1" dirty="0" smtClean="0"/>
              <a:t>&gt;Create Motion </a:t>
            </a:r>
            <a:r>
              <a:rPr lang="en-US" altLang="ko-KR" sz="2400" b="1" dirty="0" err="1" smtClean="0"/>
              <a:t>Tween</a:t>
            </a:r>
            <a:endParaRPr lang="en-US" altLang="ko-KR" sz="24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17. Insert Layer </a:t>
            </a:r>
            <a:r>
              <a:rPr lang="ko-KR" altLang="en-US" sz="2400" b="1" dirty="0" smtClean="0"/>
              <a:t>를 클릭하여  </a:t>
            </a:r>
            <a:r>
              <a:rPr lang="en-US" altLang="ko-KR" sz="2400" b="1" dirty="0" smtClean="0"/>
              <a:t>Layer3</a:t>
            </a:r>
            <a:r>
              <a:rPr lang="ko-KR" altLang="en-US" sz="2400" b="1" dirty="0" smtClean="0"/>
              <a:t>을 만든다</a:t>
            </a:r>
            <a:r>
              <a:rPr lang="en-US" altLang="ko-KR" sz="2400" b="1" dirty="0" smtClean="0"/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057400"/>
            <a:ext cx="35814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86400" y="2209800"/>
            <a:ext cx="6096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057400"/>
            <a:ext cx="1905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p shad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01662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4572000"/>
            <a:ext cx="9144000" cy="2438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</a:t>
            </a:r>
            <a:r>
              <a:rPr lang="en-US" altLang="ko-KR" sz="2400" b="1" dirty="0" smtClean="0"/>
              <a:t> Layer3</a:t>
            </a:r>
            <a:r>
              <a:rPr lang="ko-KR" altLang="en-US" sz="2400" b="1" dirty="0" smtClean="0"/>
              <a:t>을 </a:t>
            </a:r>
            <a:r>
              <a:rPr lang="en-US" altLang="ko-KR" sz="2400" b="1" dirty="0" smtClean="0"/>
              <a:t>Layer1</a:t>
            </a:r>
            <a:r>
              <a:rPr lang="ko-KR" altLang="en-US" sz="2400" b="1" dirty="0" smtClean="0"/>
              <a:t>아래로 내려 놓는다</a:t>
            </a:r>
            <a:r>
              <a:rPr lang="en-US" altLang="ko-KR" sz="2400" b="1" dirty="0" smtClean="0"/>
              <a:t>.&gt; Layer3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35frame&gt;</a:t>
            </a:r>
            <a:r>
              <a:rPr lang="ko-KR" altLang="en-US" sz="2400" b="1" dirty="0" smtClean="0"/>
              <a:t>우측</a:t>
            </a:r>
            <a:r>
              <a:rPr lang="en-US" altLang="ko-KR" sz="2400" b="1" dirty="0" smtClean="0"/>
              <a:t>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       Insert blank </a:t>
            </a:r>
            <a:r>
              <a:rPr lang="en-US" altLang="ko-KR" sz="2400" b="1" dirty="0" err="1" smtClean="0"/>
              <a:t>keyframe</a:t>
            </a:r>
            <a:endParaRPr lang="en-US" altLang="ko-KR" sz="24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ko-KR" sz="2400" b="1" dirty="0" smtClean="0"/>
              <a:t>19.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Layer1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25keyframe</a:t>
            </a:r>
            <a:r>
              <a:rPr lang="ko-KR" altLang="en-US" sz="2400" b="1" dirty="0" smtClean="0"/>
              <a:t>글자를 </a:t>
            </a:r>
            <a:r>
              <a:rPr lang="en-US" altLang="ko-KR" sz="2400" b="1" dirty="0" smtClean="0"/>
              <a:t>edit&gt;copy</a:t>
            </a:r>
            <a:r>
              <a:rPr lang="ko-KR" altLang="en-US" sz="2400" b="1" dirty="0" smtClean="0"/>
              <a:t>해서 </a:t>
            </a:r>
            <a:r>
              <a:rPr lang="en-US" altLang="ko-KR" sz="2400" b="1" dirty="0" smtClean="0"/>
              <a:t>Layer3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35frame</a:t>
            </a:r>
            <a:r>
              <a:rPr lang="ko-KR" altLang="en-US" sz="2400" b="1" dirty="0" smtClean="0"/>
              <a:t>에 </a:t>
            </a:r>
            <a:r>
              <a:rPr lang="en-US" altLang="ko-KR" sz="2400" b="1" dirty="0" smtClean="0"/>
              <a:t>edit&gt;paste in place </a:t>
            </a:r>
            <a:r>
              <a:rPr lang="ko-KR" altLang="en-US" sz="2400" b="1" dirty="0" smtClean="0"/>
              <a:t>붙여넣는다</a:t>
            </a:r>
            <a:r>
              <a:rPr lang="en-US" altLang="ko-KR" sz="2400" b="1" dirty="0" smtClean="0"/>
              <a:t>. blur</a:t>
            </a:r>
            <a:r>
              <a:rPr lang="ko-KR" altLang="en-US" sz="2400" b="1" dirty="0" smtClean="0"/>
              <a:t>가 적용되어 있다</a:t>
            </a:r>
            <a:r>
              <a:rPr lang="en-US" altLang="ko-KR" sz="2400" b="1" dirty="0" smtClean="0"/>
              <a:t>. Layer3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35keyframe</a:t>
            </a:r>
            <a:r>
              <a:rPr lang="ko-KR" altLang="en-US" sz="2400" b="1" dirty="0" smtClean="0"/>
              <a:t>에 </a:t>
            </a:r>
            <a:r>
              <a:rPr lang="en-US" altLang="ko-KR" sz="2400" b="1" dirty="0" smtClean="0"/>
              <a:t>&gt;filter&gt;blur&gt; - </a:t>
            </a:r>
            <a:r>
              <a:rPr lang="ko-KR" altLang="en-US" sz="2400" b="1" dirty="0" smtClean="0"/>
              <a:t>마이너스 눌러 </a:t>
            </a:r>
            <a:r>
              <a:rPr lang="en-US" altLang="ko-KR" sz="2400" b="1" dirty="0" smtClean="0"/>
              <a:t>blur</a:t>
            </a:r>
            <a:r>
              <a:rPr lang="ko-KR" altLang="en-US" sz="2400" b="1" dirty="0" smtClean="0"/>
              <a:t>없앤다</a:t>
            </a:r>
            <a:endParaRPr lang="en-US" altLang="ko-KR" sz="2400" b="1" dirty="0" smtClean="0"/>
          </a:p>
          <a:p>
            <a:pPr marL="342900" indent="-342900">
              <a:spcBef>
                <a:spcPct val="200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20.</a:t>
            </a:r>
            <a:r>
              <a:rPr lang="en-US" altLang="ko-KR" sz="2400" b="1" dirty="0" smtClean="0"/>
              <a:t> Layer1</a:t>
            </a:r>
            <a:r>
              <a:rPr lang="ko-KR" altLang="en-US" sz="2400" b="1" dirty="0" smtClean="0"/>
              <a:t>의 눈아이콘 클릭해서 글자 안보이게 한다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28600"/>
            <a:ext cx="304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-1219200" y="2819400"/>
            <a:ext cx="57912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 shado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5181600"/>
            <a:ext cx="91440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</a:t>
            </a:r>
            <a:r>
              <a:rPr lang="en-US" altLang="ko-KR" sz="2000" b="1" dirty="0" smtClean="0"/>
              <a:t> Layer3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35keyframe&gt;filter&gt;+&gt;drop shadow&gt;angle:325 distance:5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000" b="1" dirty="0" smtClean="0"/>
              <a:t>        hide object </a:t>
            </a:r>
            <a:r>
              <a:rPr lang="ko-KR" altLang="en-US" sz="2000" b="1" dirty="0" smtClean="0"/>
              <a:t>체크</a:t>
            </a:r>
            <a:endParaRPr lang="en-US" altLang="ko-KR" sz="20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22. </a:t>
            </a:r>
            <a:r>
              <a:rPr lang="en-US" altLang="ko-KR" sz="2000" b="1" dirty="0" smtClean="0"/>
              <a:t>Layer3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35keyframe </a:t>
            </a:r>
            <a:r>
              <a:rPr lang="ko-KR" altLang="en-US" sz="2000" b="1" dirty="0" smtClean="0"/>
              <a:t>글자 선택</a:t>
            </a:r>
            <a:r>
              <a:rPr lang="en-US" altLang="ko-KR" sz="2000" b="1" dirty="0" smtClean="0"/>
              <a:t>&gt;transform tool&gt;alt</a:t>
            </a:r>
            <a:r>
              <a:rPr lang="ko-KR" altLang="en-US" sz="2000" b="1" dirty="0" smtClean="0"/>
              <a:t>키 눌러 이런 모양이 나타나면  윗부분만 기울게 한다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038600"/>
            <a:ext cx="152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4572000"/>
            <a:ext cx="1143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0" y="5029200"/>
            <a:ext cx="17526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85800"/>
            <a:ext cx="381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0" y="1371600"/>
            <a:ext cx="4953000" cy="419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0"/>
            <a:ext cx="393651" cy="761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343400" y="2209800"/>
            <a:ext cx="1143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4267200" y="3200400"/>
            <a:ext cx="35814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 shado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23.</a:t>
            </a:r>
            <a:r>
              <a:rPr lang="en-US" altLang="ko-KR" sz="2000" b="1" dirty="0" smtClean="0"/>
              <a:t> Layer1</a:t>
            </a:r>
            <a:r>
              <a:rPr lang="ko-KR" altLang="en-US" sz="2000" b="1" dirty="0" smtClean="0"/>
              <a:t>의 눈을 켜서 글자가 보이게 만들고</a:t>
            </a:r>
            <a:r>
              <a:rPr lang="en-US" altLang="ko-KR" sz="2000" b="1" dirty="0" smtClean="0"/>
              <a:t> Layer3</a:t>
            </a:r>
            <a:r>
              <a:rPr lang="ko-KR" altLang="en-US" sz="2000" b="1" dirty="0" smtClean="0"/>
              <a:t>의 기울어진 그림자를  방향키로 적절하게 움직여 놓는다</a:t>
            </a:r>
            <a:r>
              <a:rPr lang="en-US" altLang="ko-KR" sz="2000" b="1" dirty="0" smtClean="0"/>
              <a:t>.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altLang="ko-KR" sz="2000" b="1" dirty="0" smtClean="0"/>
              <a:t>24.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Layer3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50frame</a:t>
            </a:r>
            <a:r>
              <a:rPr lang="ko-KR" altLang="en-US" sz="2000" b="1" dirty="0" smtClean="0"/>
              <a:t>에 </a:t>
            </a:r>
            <a:r>
              <a:rPr lang="en-US" altLang="ko-KR" sz="2000" b="1" dirty="0" smtClean="0"/>
              <a:t>insert </a:t>
            </a:r>
            <a:r>
              <a:rPr lang="en-US" altLang="ko-KR" sz="2000" b="1" dirty="0" err="1" smtClean="0"/>
              <a:t>keyframe</a:t>
            </a:r>
            <a:r>
              <a:rPr lang="ko-KR" altLang="en-US" sz="2000" b="1" dirty="0" smtClean="0"/>
              <a:t>설정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다시 </a:t>
            </a:r>
            <a:r>
              <a:rPr lang="en-US" altLang="ko-KR" sz="2000" b="1" dirty="0" smtClean="0"/>
              <a:t>Layer1</a:t>
            </a:r>
            <a:r>
              <a:rPr lang="ko-KR" altLang="en-US" sz="2000" b="1" dirty="0" smtClean="0"/>
              <a:t>의 눈을 끄고 </a:t>
            </a:r>
            <a:r>
              <a:rPr lang="en-US" altLang="ko-KR" sz="2000" b="1" dirty="0" smtClean="0"/>
              <a:t>Layer3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35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000" b="1" dirty="0" smtClean="0"/>
              <a:t>      </a:t>
            </a:r>
            <a:r>
              <a:rPr lang="en-US" altLang="ko-KR" sz="2000" b="1" dirty="0" err="1" smtClean="0"/>
              <a:t>keyframe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작업영역에 있는 글자선택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아래 </a:t>
            </a:r>
            <a:r>
              <a:rPr lang="en-US" altLang="ko-KR" sz="2000" b="1" dirty="0" smtClean="0"/>
              <a:t>properties</a:t>
            </a:r>
            <a:r>
              <a:rPr lang="ko-KR" altLang="en-US" sz="2000" b="1" dirty="0" smtClean="0"/>
              <a:t>에서</a:t>
            </a:r>
            <a:r>
              <a:rPr lang="en-US" altLang="ko-KR" sz="2000" b="1" dirty="0" smtClean="0"/>
              <a:t>&gt;color&gt;alpha&gt;0%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000" b="1" dirty="0" smtClean="0"/>
              <a:t>25. Layer3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50keyframe</a:t>
            </a:r>
            <a:r>
              <a:rPr lang="ko-KR" altLang="en-US" sz="2000" b="1" dirty="0" smtClean="0"/>
              <a:t>  작업영역에  있는 글자선택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아래 </a:t>
            </a:r>
            <a:r>
              <a:rPr lang="en-US" altLang="ko-KR" sz="2000" b="1" dirty="0" smtClean="0"/>
              <a:t>properties</a:t>
            </a:r>
            <a:r>
              <a:rPr lang="ko-KR" altLang="en-US" sz="2000" b="1" dirty="0" smtClean="0"/>
              <a:t>에서</a:t>
            </a:r>
            <a:r>
              <a:rPr lang="en-US" altLang="ko-KR" sz="2000" b="1" dirty="0" smtClean="0"/>
              <a:t>&gt;color&gt;alpha&gt;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2000" b="1" dirty="0" smtClean="0"/>
              <a:t>       100%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342900" indent="-3429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26. </a:t>
            </a:r>
            <a:r>
              <a:rPr lang="en-US" altLang="ko-KR" sz="2000" b="1" dirty="0" smtClean="0"/>
              <a:t>Layer3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35</a:t>
            </a:r>
            <a:r>
              <a:rPr lang="ko-KR" altLang="en-US" sz="2000" b="1" dirty="0" smtClean="0"/>
              <a:t>와 </a:t>
            </a:r>
            <a:r>
              <a:rPr lang="en-US" altLang="ko-KR" sz="2000" b="1" dirty="0" smtClean="0"/>
              <a:t>50keyframe </a:t>
            </a:r>
            <a:r>
              <a:rPr lang="ko-KR" altLang="en-US" sz="2000" b="1" dirty="0" smtClean="0"/>
              <a:t>사이를 </a:t>
            </a:r>
            <a:r>
              <a:rPr lang="en-US" altLang="ko-KR" sz="2000" b="1" dirty="0" smtClean="0"/>
              <a:t>motion </a:t>
            </a:r>
            <a:r>
              <a:rPr lang="en-US" altLang="ko-KR" sz="2000" b="1" dirty="0" err="1" smtClean="0"/>
              <a:t>tween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삽입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3886200"/>
            <a:ext cx="2514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y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0" y="4876800"/>
            <a:ext cx="9144000" cy="1981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 layer2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눈 키고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1key</a:t>
            </a:r>
            <a:r>
              <a:rPr lang="en-US" altLang="ko-KR" sz="2000" b="1" dirty="0" smtClean="0"/>
              <a:t>frame</a:t>
            </a:r>
            <a:r>
              <a:rPr lang="ko-KR" altLang="en-US" sz="2000" b="1" dirty="0" smtClean="0"/>
              <a:t>을 </a:t>
            </a:r>
            <a:r>
              <a:rPr lang="en-US" altLang="ko-KR" sz="2000" b="1" dirty="0" smtClean="0"/>
              <a:t>40frame</a:t>
            </a:r>
            <a:r>
              <a:rPr lang="ko-KR" altLang="en-US" sz="2000" b="1" dirty="0" smtClean="0"/>
              <a:t>으로 이동</a:t>
            </a:r>
            <a:r>
              <a:rPr lang="en-US" altLang="ko-KR" sz="2000" b="1" dirty="0" smtClean="0"/>
              <a:t>,70frame</a:t>
            </a:r>
            <a:r>
              <a:rPr lang="ko-KR" altLang="en-US" sz="2000" b="1" dirty="0" smtClean="0"/>
              <a:t>에 </a:t>
            </a:r>
            <a:r>
              <a:rPr lang="en-US" altLang="ko-KR" sz="2000" b="1" dirty="0" err="1" smtClean="0"/>
              <a:t>keyframe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삽입</a:t>
            </a:r>
            <a:endParaRPr lang="en-US" altLang="ko-KR" sz="2000" b="1" dirty="0" smtClean="0"/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/>
              <a:t>28. layer2</a:t>
            </a:r>
            <a:r>
              <a:rPr lang="en-US" altLang="ko-KR" sz="2000" b="1" dirty="0" smtClean="0"/>
              <a:t> 40keyframe</a:t>
            </a:r>
            <a:r>
              <a:rPr lang="ko-KR" altLang="en-US" sz="2000" b="1" dirty="0" smtClean="0"/>
              <a:t>에 다시 가서 </a:t>
            </a:r>
            <a:r>
              <a:rPr lang="en-US" altLang="ko-KR" sz="2000" b="1" dirty="0" smtClean="0"/>
              <a:t>transform tool</a:t>
            </a:r>
            <a:r>
              <a:rPr lang="ko-KR" altLang="en-US" sz="2000" b="1" dirty="0" smtClean="0"/>
              <a:t>로 글자를 작게 만들기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글자선택하여 아래 </a:t>
            </a:r>
            <a:r>
              <a:rPr lang="en-US" altLang="ko-KR" sz="2000" b="1" dirty="0" smtClean="0"/>
              <a:t>color&gt;alpha&gt;0%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lang="en-US" sz="2000" b="1" dirty="0" smtClean="0"/>
              <a:t>layer2</a:t>
            </a:r>
            <a:r>
              <a:rPr lang="en-US" altLang="ko-KR" sz="2000" b="1" dirty="0" smtClean="0"/>
              <a:t> 70keyframe</a:t>
            </a:r>
            <a:r>
              <a:rPr lang="ko-KR" altLang="en-US" sz="2000" b="1" dirty="0" smtClean="0"/>
              <a:t>의 글자는 크게 만들기</a:t>
            </a:r>
            <a:r>
              <a:rPr lang="en-US" altLang="ko-KR" sz="2000" b="1" dirty="0" smtClean="0"/>
              <a:t>&gt;</a:t>
            </a:r>
            <a:r>
              <a:rPr lang="ko-KR" altLang="en-US" sz="2000" b="1" dirty="0" smtClean="0"/>
              <a:t>글자선택하여 아래 </a:t>
            </a:r>
            <a:r>
              <a:rPr lang="en-US" altLang="ko-KR" sz="2000" b="1" dirty="0" smtClean="0"/>
              <a:t>color&gt;alpha&gt;100%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29.</a:t>
            </a:r>
            <a:r>
              <a:rPr lang="en-US" sz="2000" b="1" dirty="0" smtClean="0"/>
              <a:t> layer2</a:t>
            </a:r>
            <a:r>
              <a:rPr lang="en-US" altLang="ko-KR" sz="2000" b="1" dirty="0" smtClean="0"/>
              <a:t> 40keyframer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70keyframe</a:t>
            </a:r>
            <a:r>
              <a:rPr lang="ko-KR" altLang="en-US" sz="2000" b="1" dirty="0" smtClean="0"/>
              <a:t>사이를 </a:t>
            </a:r>
            <a:r>
              <a:rPr lang="en-US" altLang="ko-KR" sz="2000" b="1" dirty="0" smtClean="0"/>
              <a:t>motion </a:t>
            </a:r>
            <a:r>
              <a:rPr lang="en-US" altLang="ko-KR" sz="2000" b="1" dirty="0" err="1" smtClean="0"/>
              <a:t>tween</a:t>
            </a:r>
            <a:r>
              <a:rPr lang="ko-KR" altLang="en-US" sz="2000" b="1" dirty="0" smtClean="0"/>
              <a:t>만들기</a:t>
            </a:r>
            <a:endParaRPr lang="en-US" altLang="ko-KR" sz="2000" b="1" dirty="0" smtClean="0"/>
          </a:p>
          <a:p>
            <a:pPr marL="342900" indent="-3429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30. </a:t>
            </a:r>
            <a:r>
              <a:rPr lang="en-US" sz="2000" b="1" dirty="0" err="1" smtClean="0"/>
              <a:t>Control+Enter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484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Filter 기능을 이용한 애니메이션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 기능을 이용한 애니메이션</dc:title>
  <dc:creator>user</dc:creator>
  <cp:lastModifiedBy>user</cp:lastModifiedBy>
  <cp:revision>40</cp:revision>
  <dcterms:created xsi:type="dcterms:W3CDTF">2015-12-05T05:28:04Z</dcterms:created>
  <dcterms:modified xsi:type="dcterms:W3CDTF">2015-12-07T01:23:48Z</dcterms:modified>
</cp:coreProperties>
</file>