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34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00E5F-5D87-4F7E-B603-81CA70B16CF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514A2-8D40-4323-9C12-633E0D50D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0" y="1124744"/>
            <a:ext cx="9144000" cy="57332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그림 10" descr="즉선쿠폰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844824"/>
            <a:ext cx="4320480" cy="4320480"/>
          </a:xfrm>
          <a:prstGeom prst="rect">
            <a:avLst/>
          </a:prstGeom>
        </p:spPr>
      </p:pic>
      <p:pic>
        <p:nvPicPr>
          <p:cNvPr id="9" name="그림 8" descr="즉선쿠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600000">
            <a:off x="4688385" y="2888433"/>
            <a:ext cx="3946289" cy="2515064"/>
          </a:xfrm>
          <a:prstGeom prst="rect">
            <a:avLst/>
          </a:prstGeom>
        </p:spPr>
      </p:pic>
      <p:sp>
        <p:nvSpPr>
          <p:cNvPr id="13" name="제목 1"/>
          <p:cNvSpPr>
            <a:spLocks noGrp="1"/>
          </p:cNvSpPr>
          <p:nvPr>
            <p:ph type="title"/>
          </p:nvPr>
        </p:nvSpPr>
        <p:spPr>
          <a:xfrm>
            <a:off x="1043608" y="0"/>
            <a:ext cx="7416824" cy="778098"/>
          </a:xfrm>
        </p:spPr>
        <p:txBody>
          <a:bodyPr>
            <a:normAutofit/>
          </a:bodyPr>
          <a:lstStyle/>
          <a:p>
            <a:r>
              <a:rPr lang="ko-KR" altLang="en-US" b="1" smtClean="0">
                <a:solidFill>
                  <a:srgbClr val="FF0000"/>
                </a:solidFill>
              </a:rPr>
              <a:t>즉석 쿠폰 만들기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7416824" cy="778098"/>
          </a:xfrm>
        </p:spPr>
        <p:txBody>
          <a:bodyPr>
            <a:norm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즉석 쿠폰 만들기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133056"/>
          </a:xfrm>
          <a:noFill/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488950" indent="-257175">
              <a:buFont typeface="Calibri" pitchFamily="34" charset="0"/>
              <a:buChar char="–"/>
            </a:pPr>
            <a:r>
              <a:rPr lang="ko-KR" altLang="en-US" sz="2000" b="1" dirty="0" smtClean="0"/>
              <a:t>캔버스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열기</a:t>
            </a:r>
            <a:endParaRPr lang="en-US" altLang="ko-KR" sz="2000" b="1" dirty="0" smtClean="0"/>
          </a:p>
          <a:p>
            <a:pPr marL="488950" indent="-257175">
              <a:buFont typeface="Calibri" pitchFamily="34" charset="0"/>
              <a:buChar char="–"/>
            </a:pPr>
            <a:r>
              <a:rPr lang="ko-KR" altLang="en-US" sz="2000" b="1" dirty="0" err="1" smtClean="0"/>
              <a:t>백그라운드위</a:t>
            </a:r>
            <a:r>
              <a:rPr lang="ko-KR" altLang="en-US" sz="2000" b="1" dirty="0" smtClean="0"/>
              <a:t>  </a:t>
            </a:r>
            <a:r>
              <a:rPr lang="ko-KR" altLang="en-US" sz="2000" b="1" dirty="0" err="1" smtClean="0"/>
              <a:t>레이어</a:t>
            </a:r>
            <a:r>
              <a:rPr lang="ko-KR" altLang="en-US" sz="2000" b="1" dirty="0" smtClean="0"/>
              <a:t> 추가 후  </a:t>
            </a:r>
            <a:r>
              <a:rPr lang="en-US" altLang="ko-KR" sz="2000" b="1" dirty="0" smtClean="0"/>
              <a:t>Edit&gt; fill&gt; pattern </a:t>
            </a:r>
            <a:r>
              <a:rPr lang="ko-KR" altLang="en-US" sz="2000" b="1" dirty="0" smtClean="0"/>
              <a:t>적당한 것 선택</a:t>
            </a:r>
            <a:endParaRPr lang="en-US" altLang="ko-KR" sz="2000" b="1" dirty="0" smtClean="0"/>
          </a:p>
          <a:p>
            <a:pPr marL="488950" indent="-257175">
              <a:buFont typeface="Calibri" pitchFamily="34" charset="0"/>
              <a:buChar char="–"/>
            </a:pPr>
            <a:r>
              <a:rPr lang="ko-KR" altLang="en-US" sz="2000" b="1" dirty="0" err="1" smtClean="0"/>
              <a:t>레이어</a:t>
            </a:r>
            <a:r>
              <a:rPr lang="ko-KR" altLang="en-US" sz="2000" b="1" dirty="0" smtClean="0"/>
              <a:t> 추가하고 사각형 </a:t>
            </a:r>
            <a:r>
              <a:rPr lang="ko-KR" altLang="en-US" sz="2000" b="1" dirty="0" err="1" smtClean="0"/>
              <a:t>마퀴툴로</a:t>
            </a:r>
            <a:r>
              <a:rPr lang="ko-KR" altLang="en-US" sz="2000" b="1" dirty="0" smtClean="0"/>
              <a:t> 사각형 만들고 </a:t>
            </a:r>
            <a:r>
              <a:rPr lang="ko-KR" altLang="en-US" sz="2000" b="1" dirty="0" err="1" smtClean="0"/>
              <a:t>횐색</a:t>
            </a:r>
            <a:r>
              <a:rPr lang="ko-KR" altLang="en-US" sz="2000" b="1" dirty="0" smtClean="0"/>
              <a:t> 채우기</a:t>
            </a:r>
            <a:endParaRPr lang="en-US" altLang="ko-KR" sz="2000" b="1" dirty="0" smtClean="0"/>
          </a:p>
          <a:p>
            <a:pPr marL="488950" indent="-257175">
              <a:buFont typeface="Calibri" pitchFamily="34" charset="0"/>
              <a:buChar char="–"/>
            </a:pPr>
            <a:r>
              <a:rPr lang="ko-KR" altLang="en-US" sz="2000" b="1" dirty="0" smtClean="0"/>
              <a:t>흰색 </a:t>
            </a:r>
            <a:r>
              <a:rPr lang="ko-KR" altLang="en-US" sz="2000" b="1" dirty="0" err="1" smtClean="0"/>
              <a:t>상자안에</a:t>
            </a:r>
            <a:r>
              <a:rPr lang="ko-KR" altLang="en-US" sz="2000" b="1" dirty="0" smtClean="0"/>
              <a:t>  사각형 </a:t>
            </a:r>
            <a:r>
              <a:rPr lang="ko-KR" altLang="en-US" sz="2000" b="1" dirty="0" err="1" smtClean="0"/>
              <a:t>마퀴툴</a:t>
            </a:r>
            <a:r>
              <a:rPr lang="ko-KR" altLang="en-US" sz="2000" b="1" dirty="0" smtClean="0"/>
              <a:t> 또 만들어 </a:t>
            </a:r>
            <a:r>
              <a:rPr lang="ko-KR" altLang="en-US" sz="2000" b="1" dirty="0" err="1" smtClean="0"/>
              <a:t>전경색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A</a:t>
            </a:r>
            <a:r>
              <a:rPr lang="ko-KR" altLang="en-US" sz="2000" b="1" dirty="0" smtClean="0"/>
              <a:t>색 배경색 </a:t>
            </a:r>
            <a:r>
              <a:rPr lang="en-US" altLang="ko-KR" sz="2000" b="1" dirty="0" smtClean="0"/>
              <a:t>B</a:t>
            </a:r>
            <a:r>
              <a:rPr lang="ko-KR" altLang="en-US" sz="2000" b="1" dirty="0" smtClean="0"/>
              <a:t>색으로</a:t>
            </a:r>
            <a:r>
              <a:rPr lang="en-US" altLang="ko-KR" sz="2000" b="1" dirty="0" smtClean="0"/>
              <a:t> </a:t>
            </a:r>
            <a:r>
              <a:rPr lang="ko-KR" altLang="en-US" sz="2000" b="1" dirty="0" err="1" smtClean="0"/>
              <a:t>그라디언트</a:t>
            </a:r>
            <a:r>
              <a:rPr lang="ko-KR" altLang="en-US" sz="2000" b="1" dirty="0" smtClean="0"/>
              <a:t> 채우기  그리고 </a:t>
            </a:r>
            <a:r>
              <a:rPr lang="en-US" altLang="ko-KR" sz="2000" b="1" dirty="0" smtClean="0"/>
              <a:t>CTRL+D</a:t>
            </a:r>
          </a:p>
          <a:p>
            <a:pPr marL="488950" indent="-257175">
              <a:buFont typeface="Calibri" pitchFamily="34" charset="0"/>
              <a:buChar char="–"/>
            </a:pPr>
            <a:r>
              <a:rPr lang="ko-KR" altLang="en-US" sz="2000" b="1" dirty="0" err="1" smtClean="0"/>
              <a:t>전경색</a:t>
            </a:r>
            <a:r>
              <a:rPr lang="ko-KR" altLang="en-US" sz="2000" b="1" dirty="0" smtClean="0"/>
              <a:t> 글자 만들 색으로 바꾸고 </a:t>
            </a:r>
            <a:r>
              <a:rPr lang="en-US" altLang="ko-KR" sz="2000" b="1" dirty="0" smtClean="0"/>
              <a:t>Horizontal scale 80%</a:t>
            </a:r>
            <a:r>
              <a:rPr lang="ko-KR" altLang="en-US" sz="2000" b="1" dirty="0" smtClean="0"/>
              <a:t>로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만든 후 즉석쿠폰 적당한 글자체 선택 후 입력</a:t>
            </a:r>
            <a:r>
              <a:rPr lang="en-US" altLang="ko-KR" sz="2000" b="1" dirty="0" smtClean="0"/>
              <a:t>  </a:t>
            </a:r>
          </a:p>
          <a:p>
            <a:pPr marL="488950" indent="-257175">
              <a:buFont typeface="Calibri" pitchFamily="34" charset="0"/>
              <a:buChar char="–"/>
            </a:pPr>
            <a:r>
              <a:rPr lang="en-US" altLang="ko-KR" sz="2000" b="1" dirty="0" smtClean="0"/>
              <a:t>COUPON  </a:t>
            </a:r>
            <a:r>
              <a:rPr lang="ko-KR" altLang="en-US" sz="2000" b="1" dirty="0" smtClean="0"/>
              <a:t>적당한 색깔 골라 쓰고  적당히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글자자간조절</a:t>
            </a:r>
            <a:endParaRPr lang="en-US" altLang="ko-KR" sz="2000" b="1" dirty="0" smtClean="0"/>
          </a:p>
          <a:p>
            <a:pPr marL="488950" indent="-257175">
              <a:buFont typeface="Calibri" pitchFamily="34" charset="0"/>
              <a:buChar char="–"/>
            </a:pPr>
            <a:r>
              <a:rPr lang="en-US" altLang="ko-KR" sz="2000" b="1" dirty="0" smtClean="0"/>
              <a:t>COUPON </a:t>
            </a:r>
            <a:r>
              <a:rPr lang="ko-KR" altLang="en-US" sz="2000" b="1" dirty="0" smtClean="0"/>
              <a:t>글자 선택 후 </a:t>
            </a:r>
            <a:r>
              <a:rPr lang="ko-KR" altLang="en-US" sz="2000" b="1" dirty="0" err="1" smtClean="0"/>
              <a:t>레이어</a:t>
            </a:r>
            <a:r>
              <a:rPr lang="ko-KR" altLang="en-US" sz="2000" b="1" dirty="0" smtClean="0"/>
              <a:t> 추가</a:t>
            </a:r>
            <a:r>
              <a:rPr lang="en-US" altLang="ko-KR" sz="2000" b="1" dirty="0" smtClean="0"/>
              <a:t>,</a:t>
            </a:r>
            <a:r>
              <a:rPr lang="ko-KR" altLang="en-US" sz="2000" b="1" dirty="0" smtClean="0"/>
              <a:t> 글자모양의 선택 안에 검정색 채우기</a:t>
            </a:r>
            <a:endParaRPr lang="en-US" altLang="ko-KR" sz="2000" b="1" dirty="0" smtClean="0"/>
          </a:p>
          <a:p>
            <a:pPr marL="488950" indent="-257175">
              <a:buFont typeface="Calibri" pitchFamily="34" charset="0"/>
              <a:buChar char="–"/>
            </a:pPr>
            <a:r>
              <a:rPr lang="en-US" altLang="ko-KR" sz="2000" b="1" dirty="0" smtClean="0"/>
              <a:t>CTRL+D</a:t>
            </a:r>
            <a:r>
              <a:rPr lang="ko-KR" altLang="en-US" sz="2000" b="1" dirty="0" smtClean="0"/>
              <a:t>후 필터</a:t>
            </a:r>
            <a:r>
              <a:rPr lang="en-US" altLang="ko-KR" sz="2000" b="1" dirty="0" smtClean="0"/>
              <a:t>&gt; BLUR&gt; </a:t>
            </a:r>
            <a:r>
              <a:rPr lang="ko-KR" altLang="en-US" sz="2000" b="1" dirty="0" err="1" smtClean="0"/>
              <a:t>가우시안</a:t>
            </a:r>
            <a:r>
              <a:rPr lang="ko-KR" altLang="en-US" sz="2000" b="1" dirty="0" smtClean="0"/>
              <a:t>  </a:t>
            </a:r>
            <a:r>
              <a:rPr lang="ko-KR" altLang="en-US" sz="2000" b="1" dirty="0" err="1" smtClean="0"/>
              <a:t>블러</a:t>
            </a:r>
            <a:r>
              <a:rPr lang="ko-KR" altLang="en-US" sz="2000" b="1" dirty="0" smtClean="0"/>
              <a:t> 약간 주고 </a:t>
            </a:r>
            <a:r>
              <a:rPr lang="en-US" altLang="ko-KR" sz="2000" b="1" dirty="0" smtClean="0"/>
              <a:t>edit&gt;transform&gt;rotate </a:t>
            </a:r>
            <a:r>
              <a:rPr lang="ko-KR" altLang="en-US" sz="2000" b="1" dirty="0" smtClean="0"/>
              <a:t>회전</a:t>
            </a:r>
            <a:endParaRPr lang="en-US" altLang="ko-KR" sz="2000" b="1" dirty="0" smtClean="0"/>
          </a:p>
        </p:txBody>
      </p:sp>
      <p:pic>
        <p:nvPicPr>
          <p:cNvPr id="9" name="그림 8" descr="즉선쿠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00">
            <a:off x="6998824" y="-464969"/>
            <a:ext cx="2567453" cy="1636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7416824" cy="778098"/>
          </a:xfrm>
        </p:spPr>
        <p:txBody>
          <a:bodyPr>
            <a:norm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즉석 </a:t>
            </a:r>
            <a:r>
              <a:rPr lang="ko-KR" altLang="en-US" b="1" dirty="0" smtClean="0">
                <a:solidFill>
                  <a:srgbClr val="FF0000"/>
                </a:solidFill>
              </a:rPr>
              <a:t>쿠폰 만들기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6165304"/>
          </a:xfrm>
          <a:noFill/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488950" indent="-257175">
              <a:buFont typeface="Calibri" pitchFamily="34" charset="0"/>
              <a:buChar char="–"/>
            </a:pPr>
            <a:r>
              <a:rPr lang="ko-KR" altLang="en-US" sz="2000" b="1" dirty="0" smtClean="0"/>
              <a:t>블러 </a:t>
            </a:r>
            <a:r>
              <a:rPr lang="ko-KR" altLang="en-US" sz="2000" b="1" dirty="0" smtClean="0"/>
              <a:t>효과준 </a:t>
            </a:r>
            <a:r>
              <a:rPr lang="en-US" altLang="ko-KR" sz="2000" b="1" dirty="0" smtClean="0"/>
              <a:t>coupon</a:t>
            </a:r>
            <a:r>
              <a:rPr lang="ko-KR" altLang="en-US" sz="2000" b="1" dirty="0" err="1" smtClean="0"/>
              <a:t>레이어를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Coupon</a:t>
            </a:r>
            <a:r>
              <a:rPr lang="ko-KR" altLang="en-US" sz="2000" b="1" dirty="0" smtClean="0"/>
              <a:t>썼던 </a:t>
            </a:r>
            <a:r>
              <a:rPr lang="ko-KR" altLang="en-US" sz="2000" b="1" dirty="0" err="1" smtClean="0"/>
              <a:t>레이어</a:t>
            </a:r>
            <a:r>
              <a:rPr lang="ko-KR" altLang="en-US" sz="2000" b="1" dirty="0" smtClean="0"/>
              <a:t> 아래로 이동</a:t>
            </a:r>
            <a:endParaRPr lang="en-US" altLang="ko-KR" sz="2000" b="1" dirty="0" smtClean="0"/>
          </a:p>
          <a:p>
            <a:pPr marL="488950" indent="-257175">
              <a:buFont typeface="Calibri" pitchFamily="34" charset="0"/>
              <a:buChar char="–"/>
            </a:pPr>
            <a:r>
              <a:rPr lang="ko-KR" altLang="en-US" sz="2000" b="1" dirty="0" smtClean="0"/>
              <a:t>적당한 색깔 골라 </a:t>
            </a:r>
            <a:r>
              <a:rPr lang="en-US" altLang="ko-KR" sz="2000" b="1" dirty="0" smtClean="0"/>
              <a:t>80%</a:t>
            </a:r>
            <a:r>
              <a:rPr lang="ko-KR" altLang="en-US" sz="2000" b="1" dirty="0" smtClean="0"/>
              <a:t>도 쓰고 적당히 </a:t>
            </a:r>
            <a:r>
              <a:rPr lang="en-US" altLang="ko-KR" sz="2000" b="1" dirty="0" smtClean="0"/>
              <a:t>edit&gt;transform&gt;rotate </a:t>
            </a:r>
            <a:r>
              <a:rPr lang="ko-KR" altLang="en-US" sz="2000" b="1" dirty="0" smtClean="0"/>
              <a:t>회전</a:t>
            </a:r>
            <a:endParaRPr lang="en-US" altLang="ko-KR" sz="2000" b="1" dirty="0" smtClean="0"/>
          </a:p>
          <a:p>
            <a:pPr marL="488950" indent="-257175">
              <a:buFont typeface="Calibri" pitchFamily="34" charset="0"/>
              <a:buChar char="–"/>
            </a:pPr>
            <a:r>
              <a:rPr lang="ko-KR" altLang="en-US" sz="2000" b="1" dirty="0" smtClean="0"/>
              <a:t>패턴으로 채운 </a:t>
            </a:r>
            <a:r>
              <a:rPr lang="ko-KR" altLang="en-US" sz="2000" b="1" dirty="0" err="1" smtClean="0"/>
              <a:t>레이어</a:t>
            </a:r>
            <a:r>
              <a:rPr lang="ko-KR" altLang="en-US" sz="2000" b="1" dirty="0" smtClean="0"/>
              <a:t> 제외한 모든 </a:t>
            </a:r>
            <a:r>
              <a:rPr lang="ko-KR" altLang="en-US" sz="2000" b="1" dirty="0" err="1" smtClean="0"/>
              <a:t>레이어</a:t>
            </a:r>
            <a:r>
              <a:rPr lang="ko-KR" altLang="en-US" sz="2000" b="1" dirty="0" smtClean="0"/>
              <a:t> 선택 후 </a:t>
            </a:r>
            <a:r>
              <a:rPr lang="ko-KR" altLang="en-US" sz="2000" b="1" dirty="0" err="1" smtClean="0"/>
              <a:t>레이어</a:t>
            </a:r>
            <a:r>
              <a:rPr lang="ko-KR" altLang="en-US" sz="2000" b="1" dirty="0" smtClean="0"/>
              <a:t> 병합 </a:t>
            </a:r>
            <a:r>
              <a:rPr lang="en-US" altLang="ko-KR" sz="2000" b="1" dirty="0" smtClean="0"/>
              <a:t>MERGE LAYER</a:t>
            </a:r>
          </a:p>
          <a:p>
            <a:pPr marL="488950" indent="-257175">
              <a:buFont typeface="Calibri" pitchFamily="34" charset="0"/>
              <a:buChar char="–"/>
            </a:pPr>
            <a:r>
              <a:rPr lang="ko-KR" altLang="en-US" sz="2000" b="1" dirty="0" err="1" smtClean="0"/>
              <a:t>레이어</a:t>
            </a:r>
            <a:r>
              <a:rPr lang="ko-KR" altLang="en-US" sz="2000" b="1" dirty="0" smtClean="0"/>
              <a:t> 추가 후 사각 </a:t>
            </a:r>
            <a:r>
              <a:rPr lang="ko-KR" altLang="en-US" sz="2000" b="1" dirty="0" err="1" smtClean="0"/>
              <a:t>마퀴툴로</a:t>
            </a:r>
            <a:r>
              <a:rPr lang="ko-KR" altLang="en-US" sz="2000" b="1" dirty="0" smtClean="0"/>
              <a:t> 사각형 만들고 검정색 채우기</a:t>
            </a:r>
            <a:r>
              <a:rPr lang="en-US" altLang="ko-KR" sz="2000" b="1" dirty="0" smtClean="0"/>
              <a:t> OPACITY</a:t>
            </a:r>
            <a:r>
              <a:rPr lang="ko-KR" altLang="en-US" sz="2000" b="1" dirty="0" smtClean="0"/>
              <a:t> 낮춰서</a:t>
            </a:r>
            <a:endParaRPr lang="en-US" altLang="ko-KR" sz="2000" b="1" dirty="0" smtClean="0"/>
          </a:p>
          <a:p>
            <a:pPr marL="488950" indent="-257175">
              <a:buNone/>
            </a:pPr>
            <a:r>
              <a:rPr lang="en-US" altLang="ko-KR" sz="2000" b="1" dirty="0" smtClean="0"/>
              <a:t>     EDIT&gt;TRANFORM&gt;DISTORT</a:t>
            </a:r>
            <a:r>
              <a:rPr lang="ko-KR" altLang="en-US" sz="2000" b="1" dirty="0" smtClean="0"/>
              <a:t>로 기울게 하기</a:t>
            </a:r>
            <a:r>
              <a:rPr lang="en-US" altLang="ko-KR" sz="2000" b="1" dirty="0" smtClean="0"/>
              <a:t>/</a:t>
            </a:r>
            <a:r>
              <a:rPr lang="ko-KR" altLang="en-US" sz="2000" b="1" dirty="0" smtClean="0"/>
              <a:t> 그림자 형태로 만들어진 이 </a:t>
            </a:r>
            <a:r>
              <a:rPr lang="ko-KR" altLang="en-US" sz="2000" b="1" dirty="0" err="1" smtClean="0"/>
              <a:t>레이어를</a:t>
            </a:r>
            <a:r>
              <a:rPr lang="ko-KR" altLang="en-US" sz="2000" b="1" dirty="0" smtClean="0"/>
              <a:t> 병합된 </a:t>
            </a:r>
            <a:r>
              <a:rPr lang="ko-KR" altLang="en-US" sz="2000" b="1" dirty="0" err="1" smtClean="0"/>
              <a:t>레이어</a:t>
            </a:r>
            <a:r>
              <a:rPr lang="ko-KR" altLang="en-US" sz="2000" b="1" dirty="0" smtClean="0"/>
              <a:t> 아래로 옮기기</a:t>
            </a:r>
            <a:endParaRPr lang="en-US" altLang="ko-KR" sz="2000" b="1" dirty="0" smtClean="0"/>
          </a:p>
        </p:txBody>
      </p:sp>
      <p:pic>
        <p:nvPicPr>
          <p:cNvPr id="9" name="그림 8" descr="즉선쿠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00">
            <a:off x="6998824" y="-464969"/>
            <a:ext cx="2567453" cy="1636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153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즉석 쿠폰 만들기</vt:lpstr>
      <vt:lpstr>즉석 쿠폰 만들기</vt:lpstr>
      <vt:lpstr>즉석 쿠폰 만들기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즉선 쿠폰 만들기</dc:title>
  <dc:creator>user</dc:creator>
  <cp:lastModifiedBy>jungyeo park</cp:lastModifiedBy>
  <cp:revision>2</cp:revision>
  <dcterms:created xsi:type="dcterms:W3CDTF">2016-03-11T00:37:14Z</dcterms:created>
  <dcterms:modified xsi:type="dcterms:W3CDTF">2016-03-11T02:57:54Z</dcterms:modified>
</cp:coreProperties>
</file>