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95F9D-0B27-46F0-9064-60DB7CC967BA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B62B-3B2B-4313-8BDF-2078FDA907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95F9D-0B27-46F0-9064-60DB7CC967BA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B62B-3B2B-4313-8BDF-2078FDA907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95F9D-0B27-46F0-9064-60DB7CC967BA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B62B-3B2B-4313-8BDF-2078FDA907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95F9D-0B27-46F0-9064-60DB7CC967BA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B62B-3B2B-4313-8BDF-2078FDA907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95F9D-0B27-46F0-9064-60DB7CC967BA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B62B-3B2B-4313-8BDF-2078FDA907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95F9D-0B27-46F0-9064-60DB7CC967BA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B62B-3B2B-4313-8BDF-2078FDA907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95F9D-0B27-46F0-9064-60DB7CC967BA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B62B-3B2B-4313-8BDF-2078FDA907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95F9D-0B27-46F0-9064-60DB7CC967BA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B62B-3B2B-4313-8BDF-2078FDA907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95F9D-0B27-46F0-9064-60DB7CC967BA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B62B-3B2B-4313-8BDF-2078FDA907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95F9D-0B27-46F0-9064-60DB7CC967BA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B62B-3B2B-4313-8BDF-2078FDA907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95F9D-0B27-46F0-9064-60DB7CC967BA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0B62B-3B2B-4313-8BDF-2078FDA907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95F9D-0B27-46F0-9064-60DB7CC967BA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0B62B-3B2B-4313-8BDF-2078FDA907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457200" y="0"/>
            <a:ext cx="8229600" cy="71596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포토샵 이용하여 깨끗한 피부 만들기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Content Placeholder 6" descr="점돌이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143000"/>
            <a:ext cx="3962400" cy="4572000"/>
          </a:xfrm>
          <a:prstGeom prst="rect">
            <a:avLst/>
          </a:prstGeom>
        </p:spPr>
      </p:pic>
      <p:pic>
        <p:nvPicPr>
          <p:cNvPr id="7" name="Picture 6" descr="포토샵 이용하여 깨끗한 피부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1143000"/>
            <a:ext cx="3886200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4"/>
          <p:cNvSpPr txBox="1">
            <a:spLocks/>
          </p:cNvSpPr>
          <p:nvPr/>
        </p:nvSpPr>
        <p:spPr>
          <a:xfrm>
            <a:off x="381000" y="5715000"/>
            <a:ext cx="8763000" cy="9906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514350" indent="-514350"/>
            <a:r>
              <a:rPr lang="en-US" altLang="ko-KR" sz="2200" b="1" dirty="0" smtClean="0">
                <a:solidFill>
                  <a:schemeClr val="tx1"/>
                </a:solidFill>
                <a:latin typeface="+mj-ea"/>
                <a:ea typeface="+mj-ea"/>
              </a:rPr>
              <a:t>1. Open</a:t>
            </a:r>
            <a:r>
              <a:rPr lang="ko-KR" altLang="en-US" sz="2200" b="1" dirty="0" smtClean="0">
                <a:solidFill>
                  <a:schemeClr val="tx1"/>
                </a:solidFill>
                <a:latin typeface="+mj-ea"/>
                <a:ea typeface="+mj-ea"/>
              </a:rPr>
              <a:t>할 파일 </a:t>
            </a:r>
            <a:r>
              <a:rPr lang="en-US" altLang="ko-KR" sz="2200" b="1" dirty="0" smtClean="0">
                <a:solidFill>
                  <a:schemeClr val="tx1"/>
                </a:solidFill>
                <a:latin typeface="+mj-ea"/>
                <a:ea typeface="+mj-ea"/>
              </a:rPr>
              <a:t>File&gt;Open&gt;</a:t>
            </a:r>
            <a:r>
              <a:rPr lang="ko-KR" altLang="en-US" sz="2200" b="1" dirty="0" smtClean="0">
                <a:solidFill>
                  <a:schemeClr val="tx1"/>
                </a:solidFill>
                <a:latin typeface="+mj-ea"/>
                <a:ea typeface="+mj-ea"/>
              </a:rPr>
              <a:t>보정할 이미지열기 전경색</a:t>
            </a:r>
            <a:r>
              <a:rPr lang="en-US" altLang="ko-KR" sz="2200" b="1" dirty="0" smtClean="0">
                <a:solidFill>
                  <a:schemeClr val="tx1"/>
                </a:solidFill>
                <a:latin typeface="+mj-ea"/>
                <a:ea typeface="+mj-ea"/>
              </a:rPr>
              <a:t>:</a:t>
            </a:r>
            <a:r>
              <a:rPr lang="ko-KR" altLang="en-US" sz="2200" b="1" dirty="0" smtClean="0">
                <a:solidFill>
                  <a:schemeClr val="tx1"/>
                </a:solidFill>
                <a:latin typeface="+mj-ea"/>
                <a:ea typeface="+mj-ea"/>
              </a:rPr>
              <a:t>흰색 배경색</a:t>
            </a:r>
            <a:r>
              <a:rPr lang="en-US" altLang="ko-KR" sz="2200" b="1" dirty="0" smtClean="0">
                <a:solidFill>
                  <a:schemeClr val="tx1"/>
                </a:solidFill>
                <a:latin typeface="+mj-ea"/>
                <a:ea typeface="+mj-ea"/>
              </a:rPr>
              <a:t>:</a:t>
            </a:r>
            <a:r>
              <a:rPr lang="ko-KR" altLang="en-US" sz="2200" b="1" dirty="0" smtClean="0">
                <a:solidFill>
                  <a:schemeClr val="tx1"/>
                </a:solidFill>
                <a:latin typeface="+mj-ea"/>
                <a:ea typeface="+mj-ea"/>
              </a:rPr>
              <a:t>검정색</a:t>
            </a:r>
            <a:endParaRPr lang="en-US" altLang="ko-KR" sz="2200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514350" lvl="0" indent="-514350">
              <a:spcBef>
                <a:spcPct val="20000"/>
              </a:spcBef>
              <a:defRPr/>
            </a:pPr>
            <a:r>
              <a:rPr lang="en-US" altLang="ko-KR" sz="2200" b="1" dirty="0" smtClean="0">
                <a:latin typeface="+mj-ea"/>
                <a:ea typeface="+mj-ea"/>
              </a:rPr>
              <a:t>2. </a:t>
            </a:r>
            <a:r>
              <a:rPr lang="ko-KR" altLang="en-US" sz="2200" b="1" dirty="0" smtClean="0">
                <a:latin typeface="+mj-ea"/>
                <a:ea typeface="+mj-ea"/>
              </a:rPr>
              <a:t>연 이미지 레이어 </a:t>
            </a:r>
            <a:r>
              <a:rPr lang="en-US" altLang="ko-KR" sz="2200" b="1" dirty="0" smtClean="0">
                <a:latin typeface="+mj-ea"/>
                <a:ea typeface="+mj-ea"/>
              </a:rPr>
              <a:t>Layer </a:t>
            </a:r>
            <a:r>
              <a:rPr lang="ko-KR" altLang="en-US" sz="2200" b="1" dirty="0">
                <a:latin typeface="+mj-ea"/>
                <a:ea typeface="+mj-ea"/>
              </a:rPr>
              <a:t>복사</a:t>
            </a:r>
            <a:r>
              <a:rPr lang="en-US" altLang="ko-KR" sz="2200" b="1" dirty="0">
                <a:latin typeface="+mj-ea"/>
                <a:ea typeface="+mj-ea"/>
              </a:rPr>
              <a:t> </a:t>
            </a:r>
            <a:r>
              <a:rPr lang="ko-KR" altLang="en-US" sz="2200" b="1" dirty="0">
                <a:latin typeface="+mj-ea"/>
                <a:ea typeface="+mj-ea"/>
              </a:rPr>
              <a:t>혹은 </a:t>
            </a:r>
            <a:r>
              <a:rPr lang="en-US" altLang="ko-KR" sz="2200" b="1" dirty="0" smtClean="0">
                <a:latin typeface="+mj-ea"/>
                <a:ea typeface="+mj-ea"/>
              </a:rPr>
              <a:t>CTRL+J (</a:t>
            </a:r>
            <a:r>
              <a:rPr lang="ko-KR" altLang="en-US" sz="2200" b="1" dirty="0">
                <a:latin typeface="+mj-ea"/>
                <a:ea typeface="+mj-ea"/>
              </a:rPr>
              <a:t>똑같은 레이어 한 장 복사</a:t>
            </a:r>
            <a:r>
              <a:rPr lang="en-US" altLang="ko-KR" sz="2200" b="1" dirty="0" smtClean="0">
                <a:latin typeface="+mj-ea"/>
                <a:ea typeface="+mj-ea"/>
              </a:rPr>
              <a:t>)</a:t>
            </a:r>
            <a:endParaRPr lang="en-US" altLang="ko-KR" sz="2000" b="1" dirty="0" smtClean="0">
              <a:solidFill>
                <a:schemeClr val="tx1"/>
              </a:solidFill>
              <a:latin typeface="바탕" pitchFamily="18" charset="-127"/>
              <a:ea typeface="바탕" pitchFamily="18" charset="-127"/>
            </a:endParaRPr>
          </a:p>
          <a:p>
            <a:pPr marL="514350" indent="-514350" algn="r"/>
            <a:endParaRPr lang="en-US" altLang="ko-KR" sz="2000" b="1" dirty="0" smtClean="0">
              <a:solidFill>
                <a:schemeClr val="tx1"/>
              </a:solidFill>
              <a:latin typeface="바탕" pitchFamily="18" charset="-127"/>
              <a:ea typeface="바탕" pitchFamily="18" charset="-127"/>
            </a:endParaRPr>
          </a:p>
          <a:p>
            <a:pPr marL="514350" indent="-514350"/>
            <a:endParaRPr lang="en-US" altLang="ko-KR" sz="2000" b="1" dirty="0" smtClean="0">
              <a:solidFill>
                <a:schemeClr val="tx1"/>
              </a:solidFill>
              <a:latin typeface="바탕" pitchFamily="18" charset="-127"/>
              <a:ea typeface="바탕" pitchFamily="18" charset="-127"/>
            </a:endParaRPr>
          </a:p>
        </p:txBody>
      </p:sp>
      <p:pic>
        <p:nvPicPr>
          <p:cNvPr id="7" name="Picture 6" descr="포토샵 이용하여 깨끗한 피부 만들기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09600"/>
            <a:ext cx="7334250" cy="5029200"/>
          </a:xfrm>
          <a:prstGeom prst="rect">
            <a:avLst/>
          </a:prstGeom>
        </p:spPr>
      </p:pic>
      <p:sp>
        <p:nvSpPr>
          <p:cNvPr id="9" name="Title 3"/>
          <p:cNvSpPr txBox="1">
            <a:spLocks/>
          </p:cNvSpPr>
          <p:nvPr/>
        </p:nvSpPr>
        <p:spPr>
          <a:xfrm>
            <a:off x="457200" y="0"/>
            <a:ext cx="8229600" cy="71596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포토샵 이용하여 깨끗한 피부 만들기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4"/>
          <p:cNvSpPr txBox="1">
            <a:spLocks/>
          </p:cNvSpPr>
          <p:nvPr/>
        </p:nvSpPr>
        <p:spPr>
          <a:xfrm>
            <a:off x="381000" y="5638800"/>
            <a:ext cx="8763000" cy="9906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514350" indent="-514350"/>
            <a:r>
              <a:rPr lang="en-US" altLang="ko-KR" sz="2200" b="1" dirty="0" smtClean="0">
                <a:solidFill>
                  <a:schemeClr val="tx1"/>
                </a:solidFill>
                <a:latin typeface="+mn-ea"/>
              </a:rPr>
              <a:t>3. </a:t>
            </a:r>
            <a:r>
              <a:rPr lang="ko-KR" altLang="en-US" sz="2400" b="1" dirty="0" smtClean="0">
                <a:latin typeface="+mn-ea"/>
              </a:rPr>
              <a:t>똑같이 복사된 레이어</a:t>
            </a:r>
            <a:r>
              <a:rPr lang="ko-KR" altLang="en-US" sz="2400" b="1" dirty="0" smtClean="0">
                <a:solidFill>
                  <a:schemeClr val="tx1"/>
                </a:solidFill>
                <a:latin typeface="+mn-ea"/>
              </a:rPr>
              <a:t>에 </a:t>
            </a:r>
            <a:r>
              <a:rPr lang="en-US" altLang="ko-KR" sz="2400" b="1" dirty="0" smtClean="0">
                <a:solidFill>
                  <a:schemeClr val="tx1"/>
                </a:solidFill>
                <a:latin typeface="+mn-ea"/>
              </a:rPr>
              <a:t>Filter&gt; Blur&gt; Gaussian Blur &gt;   Radius 4&gt;OK</a:t>
            </a:r>
          </a:p>
          <a:p>
            <a:pPr marL="514350" indent="-514350" algn="r"/>
            <a:endParaRPr lang="en-US" altLang="ko-KR" sz="2000" b="1" dirty="0" smtClean="0">
              <a:solidFill>
                <a:schemeClr val="tx1"/>
              </a:solidFill>
              <a:latin typeface="+mn-ea"/>
            </a:endParaRPr>
          </a:p>
          <a:p>
            <a:pPr marL="514350" indent="-514350"/>
            <a:endParaRPr lang="en-US" altLang="ko-KR" sz="2000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457200" y="0"/>
            <a:ext cx="8229600" cy="71596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포토샵 이용하여 깨끗한 피부 만들기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Picture 7" descr="포토샵 이용하여 깨끗한 피부 만들기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838200"/>
            <a:ext cx="6997700" cy="4508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457200" y="0"/>
            <a:ext cx="8229600" cy="71596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포토샵 이용하여 깨끗한 피부 만들기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Picture 2" descr="포토샵 이용하여 깨끗한 피부 만들기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609600"/>
            <a:ext cx="6362700" cy="4991100"/>
          </a:xfrm>
          <a:prstGeom prst="rect">
            <a:avLst/>
          </a:prstGeom>
        </p:spPr>
      </p:pic>
      <p:sp>
        <p:nvSpPr>
          <p:cNvPr id="5" name="Subtitle 4"/>
          <p:cNvSpPr txBox="1">
            <a:spLocks/>
          </p:cNvSpPr>
          <p:nvPr/>
        </p:nvSpPr>
        <p:spPr>
          <a:xfrm>
            <a:off x="381000" y="5638800"/>
            <a:ext cx="7924800" cy="9906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514350" indent="-514350"/>
            <a:r>
              <a:rPr lang="en-US" altLang="ko-KR" sz="2200" b="1" dirty="0" smtClean="0">
                <a:solidFill>
                  <a:schemeClr val="tx1"/>
                </a:solidFill>
                <a:latin typeface="+mn-ea"/>
              </a:rPr>
              <a:t>4. </a:t>
            </a:r>
            <a:r>
              <a:rPr lang="ko-KR" altLang="en-US" sz="2200" b="1" dirty="0" smtClean="0">
                <a:latin typeface="+mn-ea"/>
              </a:rPr>
              <a:t>똑같이 복사된 </a:t>
            </a:r>
            <a:r>
              <a:rPr lang="ko-KR" altLang="en-US" sz="2200" b="1" dirty="0" smtClean="0">
                <a:solidFill>
                  <a:schemeClr val="tx1"/>
                </a:solidFill>
                <a:latin typeface="+mn-ea"/>
              </a:rPr>
              <a:t>레이어에서  </a:t>
            </a:r>
            <a:r>
              <a:rPr lang="ko-KR" altLang="en-US" sz="2200" b="1" u="sng" dirty="0" smtClean="0">
                <a:solidFill>
                  <a:schemeClr val="tx1"/>
                </a:solidFill>
                <a:latin typeface="+mn-ea"/>
              </a:rPr>
              <a:t>마스크</a:t>
            </a:r>
            <a:r>
              <a:rPr lang="ko-KR" altLang="en-US" sz="2200" b="1" dirty="0" smtClean="0">
                <a:solidFill>
                  <a:schemeClr val="tx1"/>
                </a:solidFill>
                <a:latin typeface="+mn-ea"/>
              </a:rPr>
              <a:t>  클릭</a:t>
            </a:r>
            <a:endParaRPr lang="en-US" altLang="ko-KR" sz="2400" b="1" dirty="0" smtClean="0">
              <a:solidFill>
                <a:schemeClr val="tx1"/>
              </a:solidFill>
              <a:latin typeface="+mn-ea"/>
            </a:endParaRPr>
          </a:p>
          <a:p>
            <a:pPr marL="514350" indent="-514350"/>
            <a:r>
              <a:rPr lang="en-US" altLang="ko-KR" sz="2200" b="1" dirty="0" smtClean="0">
                <a:latin typeface="+mn-ea"/>
              </a:rPr>
              <a:t>5. </a:t>
            </a:r>
            <a:r>
              <a:rPr lang="ko-KR" altLang="en-US" sz="2200" b="1" dirty="0" smtClean="0">
                <a:latin typeface="+mn-ea"/>
              </a:rPr>
              <a:t>똑같이 복사된  </a:t>
            </a:r>
            <a:r>
              <a:rPr lang="ko-KR" altLang="en-US" sz="2200" b="1" dirty="0" smtClean="0">
                <a:solidFill>
                  <a:schemeClr val="tx1"/>
                </a:solidFill>
                <a:latin typeface="+mn-ea"/>
              </a:rPr>
              <a:t>레이어</a:t>
            </a:r>
            <a:r>
              <a:rPr lang="ko-KR" altLang="en-US" sz="2200" b="1" dirty="0" smtClean="0">
                <a:latin typeface="+mn-ea"/>
              </a:rPr>
              <a:t>에서 </a:t>
            </a:r>
            <a:r>
              <a:rPr lang="ko-KR" altLang="en-US" sz="2200" b="1" dirty="0" smtClean="0">
                <a:solidFill>
                  <a:schemeClr val="tx1"/>
                </a:solidFill>
                <a:latin typeface="+mn-ea"/>
              </a:rPr>
              <a:t>마스크 흰색을  검정색으로 바꾸기</a:t>
            </a:r>
            <a:endParaRPr lang="en-US" altLang="ko-KR" sz="2200" b="1" dirty="0" smtClean="0">
              <a:solidFill>
                <a:schemeClr val="tx1"/>
              </a:solidFill>
              <a:latin typeface="+mn-ea"/>
            </a:endParaRPr>
          </a:p>
          <a:p>
            <a:pPr marL="514350" indent="-514350"/>
            <a:r>
              <a:rPr lang="en-US" altLang="ko-KR" sz="2200" b="1" dirty="0" smtClean="0">
                <a:solidFill>
                  <a:schemeClr val="tx1"/>
                </a:solidFill>
                <a:latin typeface="+mn-ea"/>
              </a:rPr>
              <a:t>      </a:t>
            </a:r>
            <a:r>
              <a:rPr lang="en-US" altLang="ko-KR" sz="1900" b="1" dirty="0" smtClean="0">
                <a:solidFill>
                  <a:schemeClr val="tx1"/>
                </a:solidFill>
                <a:latin typeface="+mn-ea"/>
              </a:rPr>
              <a:t>CTRL+I  or </a:t>
            </a:r>
            <a:r>
              <a:rPr lang="en-US" altLang="ko-KR" sz="1900" b="1" dirty="0" err="1" smtClean="0">
                <a:solidFill>
                  <a:schemeClr val="tx1"/>
                </a:solidFill>
                <a:latin typeface="+mn-ea"/>
              </a:rPr>
              <a:t>CTRL+Delete</a:t>
            </a:r>
            <a:r>
              <a:rPr lang="en-US" altLang="ko-KR" sz="1900" b="1" dirty="0" smtClean="0">
                <a:solidFill>
                  <a:schemeClr val="tx1"/>
                </a:solidFill>
                <a:latin typeface="+mn-ea"/>
              </a:rPr>
              <a:t> </a:t>
            </a:r>
            <a:endParaRPr lang="en-US" altLang="ko-KR" sz="2200" b="1" dirty="0" smtClean="0">
              <a:solidFill>
                <a:schemeClr val="tx1"/>
              </a:solidFill>
              <a:latin typeface="+mn-ea"/>
            </a:endParaRPr>
          </a:p>
          <a:p>
            <a:pPr marL="514350" indent="-514350"/>
            <a:endParaRPr lang="en-US" altLang="ko-KR" sz="2000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514350" indent="-514350"/>
            <a:endParaRPr lang="en-US" altLang="ko-KR" sz="2000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" name="타원 24"/>
          <p:cNvSpPr/>
          <p:nvPr/>
        </p:nvSpPr>
        <p:spPr>
          <a:xfrm>
            <a:off x="6096000" y="3429000"/>
            <a:ext cx="3810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" name="Straight Arrow Connector 9"/>
          <p:cNvCxnSpPr/>
          <p:nvPr/>
        </p:nvCxnSpPr>
        <p:spPr>
          <a:xfrm rot="5400000" flipH="1" flipV="1">
            <a:off x="4991100" y="4533900"/>
            <a:ext cx="1676400" cy="838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457200" y="0"/>
            <a:ext cx="8229600" cy="71596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포토샵 이용하여 깨끗한 피부 만들기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Subtitle 4"/>
          <p:cNvSpPr txBox="1">
            <a:spLocks/>
          </p:cNvSpPr>
          <p:nvPr/>
        </p:nvSpPr>
        <p:spPr>
          <a:xfrm>
            <a:off x="381000" y="5867400"/>
            <a:ext cx="7924800" cy="457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514350" indent="-514350"/>
            <a:r>
              <a:rPr lang="en-US" altLang="ko-KR" sz="2200" b="1" dirty="0" smtClean="0">
                <a:solidFill>
                  <a:schemeClr val="tx1"/>
                </a:solidFill>
                <a:latin typeface="+mn-ea"/>
              </a:rPr>
              <a:t>6. </a:t>
            </a:r>
            <a:r>
              <a:rPr lang="ko-KR" altLang="en-US" sz="2000" b="1" dirty="0" smtClean="0">
                <a:solidFill>
                  <a:schemeClr val="tx1"/>
                </a:solidFill>
                <a:latin typeface="+mj-ea"/>
                <a:ea typeface="+mj-ea"/>
              </a:rPr>
              <a:t>브러쉬 클릭</a:t>
            </a:r>
            <a:r>
              <a:rPr lang="en-US" altLang="ko-KR" sz="2000" b="1" dirty="0" smtClean="0">
                <a:solidFill>
                  <a:schemeClr val="tx1"/>
                </a:solidFill>
                <a:latin typeface="+mj-ea"/>
                <a:ea typeface="+mj-ea"/>
              </a:rPr>
              <a:t>: Opacity 70%</a:t>
            </a:r>
            <a:endParaRPr lang="en-US" altLang="ko-KR" sz="2000" b="1" dirty="0" smtClean="0">
              <a:solidFill>
                <a:schemeClr val="tx1"/>
              </a:solidFill>
              <a:latin typeface="+mn-ea"/>
            </a:endParaRPr>
          </a:p>
        </p:txBody>
      </p:sp>
      <p:pic>
        <p:nvPicPr>
          <p:cNvPr id="5" name="Picture 4" descr="포토샵 이용하여 깨끗한 피부 만들기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609600"/>
            <a:ext cx="7381875" cy="5210175"/>
          </a:xfrm>
          <a:prstGeom prst="rect">
            <a:avLst/>
          </a:prstGeom>
        </p:spPr>
      </p:pic>
      <p:sp>
        <p:nvSpPr>
          <p:cNvPr id="6" name="타원 24"/>
          <p:cNvSpPr/>
          <p:nvPr/>
        </p:nvSpPr>
        <p:spPr>
          <a:xfrm>
            <a:off x="1295400" y="20574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" name="Straight Arrow Connector 9"/>
          <p:cNvCxnSpPr/>
          <p:nvPr/>
        </p:nvCxnSpPr>
        <p:spPr>
          <a:xfrm rot="5400000" flipH="1" flipV="1">
            <a:off x="-419100" y="4000500"/>
            <a:ext cx="3352800" cy="533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타원 24"/>
          <p:cNvSpPr/>
          <p:nvPr/>
        </p:nvSpPr>
        <p:spPr>
          <a:xfrm>
            <a:off x="7162800" y="19050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657600" y="2438400"/>
            <a:ext cx="3657600" cy="3581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457200" y="0"/>
            <a:ext cx="8229600" cy="71596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포토샵 이용하여 깨끗한 피부 만들기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Picture 2" descr="포토샵 이용하여 깨끗한 피부 만들기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533400"/>
            <a:ext cx="7543800" cy="5343525"/>
          </a:xfrm>
          <a:prstGeom prst="rect">
            <a:avLst/>
          </a:prstGeom>
        </p:spPr>
      </p:pic>
      <p:sp>
        <p:nvSpPr>
          <p:cNvPr id="4" name="Subtitle 4"/>
          <p:cNvSpPr txBox="1">
            <a:spLocks/>
          </p:cNvSpPr>
          <p:nvPr/>
        </p:nvSpPr>
        <p:spPr>
          <a:xfrm>
            <a:off x="228600" y="5943600"/>
            <a:ext cx="8610600" cy="9144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514350" indent="-514350"/>
            <a:r>
              <a:rPr lang="en-US" altLang="ko-KR" sz="1900" b="1" dirty="0" smtClean="0">
                <a:solidFill>
                  <a:schemeClr val="tx1"/>
                </a:solidFill>
                <a:latin typeface="+mj-ea"/>
                <a:ea typeface="+mj-ea"/>
              </a:rPr>
              <a:t>7.  </a:t>
            </a:r>
            <a:r>
              <a:rPr lang="ko-KR" altLang="en-US" sz="1900" b="1" dirty="0" smtClean="0">
                <a:solidFill>
                  <a:schemeClr val="tx1"/>
                </a:solidFill>
                <a:latin typeface="+mj-ea"/>
                <a:ea typeface="+mj-ea"/>
              </a:rPr>
              <a:t>적당한</a:t>
            </a:r>
            <a:r>
              <a:rPr lang="ko-KR" altLang="en-US" sz="2200" b="1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ko-KR" altLang="en-US" sz="2000" b="1" dirty="0" smtClean="0">
                <a:solidFill>
                  <a:schemeClr val="tx1"/>
                </a:solidFill>
                <a:latin typeface="+mj-ea"/>
                <a:ea typeface="+mj-ea"/>
              </a:rPr>
              <a:t>브러쉬 선택해서 잡티나 점이 있는 부분 클릭</a:t>
            </a:r>
            <a:r>
              <a:rPr lang="en-US" altLang="ko-KR" sz="2000" b="1" dirty="0" smtClean="0">
                <a:solidFill>
                  <a:schemeClr val="tx1"/>
                </a:solidFill>
                <a:latin typeface="+mj-ea"/>
                <a:ea typeface="+mj-ea"/>
              </a:rPr>
              <a:t>.</a:t>
            </a:r>
            <a:r>
              <a:rPr lang="ko-KR" altLang="en-US" sz="2000" b="1" dirty="0" smtClean="0">
                <a:solidFill>
                  <a:schemeClr val="tx1"/>
                </a:solidFill>
                <a:latin typeface="+mj-ea"/>
                <a:ea typeface="+mj-ea"/>
              </a:rPr>
              <a:t>마스크에 </a:t>
            </a:r>
            <a:r>
              <a:rPr lang="ko-KR" altLang="en-US" sz="2000" b="1" u="sng" dirty="0" smtClean="0">
                <a:solidFill>
                  <a:schemeClr val="tx1"/>
                </a:solidFill>
                <a:latin typeface="+mj-ea"/>
                <a:ea typeface="+mj-ea"/>
              </a:rPr>
              <a:t>흰부분이</a:t>
            </a:r>
            <a:r>
              <a:rPr lang="ko-KR" altLang="en-US" sz="2000" b="1" dirty="0" smtClean="0">
                <a:solidFill>
                  <a:schemeClr val="tx1"/>
                </a:solidFill>
                <a:latin typeface="+mj-ea"/>
                <a:ea typeface="+mj-ea"/>
              </a:rPr>
              <a:t> 나타나야</a:t>
            </a:r>
            <a:endParaRPr lang="en-US" altLang="ko-KR" sz="2000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514350" indent="-514350"/>
            <a:r>
              <a:rPr lang="en-US" altLang="ko-KR" sz="2000" b="1" dirty="0" smtClean="0">
                <a:latin typeface="+mj-ea"/>
                <a:ea typeface="+mj-ea"/>
              </a:rPr>
              <a:t>8.  FILE&gt;SAVE&gt;</a:t>
            </a:r>
            <a:r>
              <a:rPr lang="ko-KR" altLang="en-US" sz="2000" b="1" dirty="0" smtClean="0">
                <a:latin typeface="+mj-ea"/>
                <a:ea typeface="+mj-ea"/>
              </a:rPr>
              <a:t>확장자명 </a:t>
            </a:r>
            <a:r>
              <a:rPr lang="en-US" altLang="ko-KR" sz="2000" b="1" dirty="0" smtClean="0">
                <a:latin typeface="+mj-ea"/>
                <a:ea typeface="+mj-ea"/>
              </a:rPr>
              <a:t>.JPG,     PSD</a:t>
            </a:r>
            <a:r>
              <a:rPr lang="ko-KR" altLang="en-US" sz="2000" b="1" dirty="0" smtClean="0">
                <a:latin typeface="+mj-ea"/>
                <a:ea typeface="+mj-ea"/>
              </a:rPr>
              <a:t>로도 나중 수정하기 위해 저장</a:t>
            </a:r>
            <a:endParaRPr lang="en-US" altLang="ko-KR" sz="2000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5" name="타원 24"/>
          <p:cNvSpPr/>
          <p:nvPr/>
        </p:nvSpPr>
        <p:spPr>
          <a:xfrm>
            <a:off x="6477000" y="1905000"/>
            <a:ext cx="1143000" cy="685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" name="Straight Arrow Connector 5"/>
          <p:cNvCxnSpPr/>
          <p:nvPr/>
        </p:nvCxnSpPr>
        <p:spPr>
          <a:xfrm rot="16200000" flipV="1">
            <a:off x="5753100" y="4000500"/>
            <a:ext cx="3581400" cy="457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131</Words>
  <Application>Microsoft Office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포토샵 이용하여 깨끗한 피부 만들기</dc:title>
  <dc:creator>user</dc:creator>
  <cp:lastModifiedBy>user</cp:lastModifiedBy>
  <cp:revision>11</cp:revision>
  <dcterms:created xsi:type="dcterms:W3CDTF">2015-12-25T00:12:09Z</dcterms:created>
  <dcterms:modified xsi:type="dcterms:W3CDTF">2015-12-25T01:39:16Z</dcterms:modified>
</cp:coreProperties>
</file>