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C3D7C-D99B-4C10-84F8-77EE32D57C61}" type="datetimeFigureOut">
              <a:rPr lang="en-US" smtClean="0"/>
              <a:pPr/>
              <a:t>12/25/2015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4C3D6-1AAE-4CF4-83C9-AC6782E79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CB90F-01B0-4D5A-8FC7-9E7BAC1526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E74-B5E2-4F4D-A841-6BAD4EF5344A}" type="datetimeFigureOut">
              <a:rPr lang="en-US" smtClean="0"/>
              <a:pPr/>
              <a:t>12/25/2015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26BD-F31E-40C6-808B-2E39B38A0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E74-B5E2-4F4D-A841-6BAD4EF5344A}" type="datetimeFigureOut">
              <a:rPr lang="en-US" smtClean="0"/>
              <a:pPr/>
              <a:t>12/25/2015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26BD-F31E-40C6-808B-2E39B38A0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E74-B5E2-4F4D-A841-6BAD4EF5344A}" type="datetimeFigureOut">
              <a:rPr lang="en-US" smtClean="0"/>
              <a:pPr/>
              <a:t>12/25/2015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26BD-F31E-40C6-808B-2E39B38A0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E74-B5E2-4F4D-A841-6BAD4EF5344A}" type="datetimeFigureOut">
              <a:rPr lang="en-US" smtClean="0"/>
              <a:pPr/>
              <a:t>12/25/2015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26BD-F31E-40C6-808B-2E39B38A0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E74-B5E2-4F4D-A841-6BAD4EF5344A}" type="datetimeFigureOut">
              <a:rPr lang="en-US" smtClean="0"/>
              <a:pPr/>
              <a:t>12/25/2015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26BD-F31E-40C6-808B-2E39B38A0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E74-B5E2-4F4D-A841-6BAD4EF5344A}" type="datetimeFigureOut">
              <a:rPr lang="en-US" smtClean="0"/>
              <a:pPr/>
              <a:t>12/25/2015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26BD-F31E-40C6-808B-2E39B38A0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E74-B5E2-4F4D-A841-6BAD4EF5344A}" type="datetimeFigureOut">
              <a:rPr lang="en-US" smtClean="0"/>
              <a:pPr/>
              <a:t>12/25/2015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26BD-F31E-40C6-808B-2E39B38A0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E74-B5E2-4F4D-A841-6BAD4EF5344A}" type="datetimeFigureOut">
              <a:rPr lang="en-US" smtClean="0"/>
              <a:pPr/>
              <a:t>12/25/2015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26BD-F31E-40C6-808B-2E39B38A0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E74-B5E2-4F4D-A841-6BAD4EF5344A}" type="datetimeFigureOut">
              <a:rPr lang="en-US" smtClean="0"/>
              <a:pPr/>
              <a:t>12/25/2015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26BD-F31E-40C6-808B-2E39B38A0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E74-B5E2-4F4D-A841-6BAD4EF5344A}" type="datetimeFigureOut">
              <a:rPr lang="en-US" smtClean="0"/>
              <a:pPr/>
              <a:t>12/25/2015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26BD-F31E-40C6-808B-2E39B38A0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DE74-B5E2-4F4D-A841-6BAD4EF5344A}" type="datetimeFigureOut">
              <a:rPr lang="en-US" smtClean="0"/>
              <a:pPr/>
              <a:t>12/25/2015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26BD-F31E-40C6-808B-2E39B38A0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8DE74-B5E2-4F4D-A841-6BAD4EF5344A}" type="datetimeFigureOut">
              <a:rPr lang="en-US" smtClean="0"/>
              <a:pPr/>
              <a:t>12/25/2015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026BD-F31E-40C6-808B-2E39B38A02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4419600" cy="685800"/>
          </a:xfrm>
        </p:spPr>
        <p:txBody>
          <a:bodyPr anchor="ctr">
            <a:normAutofit fontScale="90000"/>
          </a:bodyPr>
          <a:lstStyle/>
          <a:p>
            <a:pPr marL="514350" indent="-514350" algn="ctr"/>
            <a:r>
              <a:rPr lang="ko-KR" altLang="en-US" b="1" dirty="0" smtClean="0">
                <a:solidFill>
                  <a:srgbClr val="FF0000"/>
                </a:solidFill>
              </a:rPr>
              <a:t>명함배경만들기</a:t>
            </a:r>
            <a:endParaRPr lang="en-US" dirty="0"/>
          </a:p>
        </p:txBody>
      </p:sp>
      <p:pic>
        <p:nvPicPr>
          <p:cNvPr id="5" name="Picture 4" descr="명함배경만들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971800"/>
            <a:ext cx="2390775" cy="1676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명함배경만들기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24400"/>
            <a:ext cx="2514600" cy="1600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명함배경만들기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724400"/>
            <a:ext cx="2362200" cy="1600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명함배경만들기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4638675"/>
            <a:ext cx="2057400" cy="1685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명함배경만들기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971800"/>
            <a:ext cx="2514600" cy="1676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 descr="명함배경만들기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1295400"/>
            <a:ext cx="2209800" cy="1676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명함배경만들기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934200" y="4648200"/>
            <a:ext cx="2209800" cy="1676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명함배경만들기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2971800"/>
            <a:ext cx="2362200" cy="16763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 descr="명함배경만들기9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4200" y="2971800"/>
            <a:ext cx="2209800" cy="1752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 descr="NAME CARD BACKGROUND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295400"/>
            <a:ext cx="2514600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명함배경만들기12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0" y="1219200"/>
            <a:ext cx="2428875" cy="1771650"/>
          </a:xfrm>
          <a:prstGeom prst="rect">
            <a:avLst/>
          </a:prstGeom>
        </p:spPr>
      </p:pic>
      <p:pic>
        <p:nvPicPr>
          <p:cNvPr id="18" name="Picture 17" descr="명함배경만들기13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4199" y="1219200"/>
            <a:ext cx="2209801" cy="172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895600" y="0"/>
            <a:ext cx="3733800" cy="609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명함만들기 주의 사항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6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 </a:t>
            </a: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.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작업이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끝나면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색상모드를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확인하고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만일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RGB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로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작업을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했다면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CMYK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로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변환하여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줍니다</a:t>
            </a:r>
            <a:r>
              <a:rPr lang="en-US" altLang="ko-KR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 (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이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과정에서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색상의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변화가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생길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수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있는데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그것은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RGB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와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CMYK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의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색상표현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방식의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차이이므로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어쩔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수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없습니다</a:t>
            </a:r>
            <a:r>
              <a:rPr lang="en-US" altLang="ko-KR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색상의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차이로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인하여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변환을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시키지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않고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RGB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상태로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화일을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보낼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경우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색상의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에러가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발생합니다</a:t>
            </a:r>
            <a:r>
              <a:rPr lang="en-US" altLang="ko-KR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.)</a:t>
            </a:r>
            <a:endParaRPr lang="en-US" sz="2000" b="1" dirty="0" smtClean="0"/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en-US" altLang="ko-KR" sz="2000" b="1" dirty="0" smtClean="0">
              <a:latin typeface="Arial" pitchFamily="34" charset="0"/>
              <a:cs typeface="Batang" pitchFamily="18" charset="-127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Arial" pitchFamily="34" charset="0"/>
                <a:cs typeface="Batang" pitchFamily="18" charset="-127"/>
              </a:rPr>
              <a:t>7.  </a:t>
            </a:r>
            <a:r>
              <a:rPr lang="ko-KR" altLang="en-US" sz="2000" b="1" dirty="0" smtClean="0">
                <a:latin typeface="Arial" pitchFamily="34" charset="0"/>
                <a:cs typeface="Batang" pitchFamily="18" charset="-127"/>
              </a:rPr>
              <a:t>양면</a:t>
            </a:r>
            <a:r>
              <a:rPr lang="ko-KR" alt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ko-KR" altLang="en-US" sz="2000" b="1" dirty="0" smtClean="0">
                <a:latin typeface="Arial" pitchFamily="34" charset="0"/>
                <a:cs typeface="Batang" pitchFamily="18" charset="-127"/>
              </a:rPr>
              <a:t>명함의</a:t>
            </a:r>
            <a:r>
              <a:rPr lang="ko-KR" alt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ko-KR" altLang="en-US" sz="2000" b="1" dirty="0" smtClean="0">
                <a:latin typeface="Arial" pitchFamily="34" charset="0"/>
                <a:cs typeface="Batang" pitchFamily="18" charset="-127"/>
              </a:rPr>
              <a:t>경우엔</a:t>
            </a:r>
            <a:r>
              <a:rPr lang="ko-KR" alt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ko-KR" altLang="en-US" sz="2000" b="1" dirty="0" smtClean="0">
                <a:latin typeface="Arial" pitchFamily="34" charset="0"/>
                <a:cs typeface="Batang" pitchFamily="18" charset="-127"/>
              </a:rPr>
              <a:t>앞면과</a:t>
            </a:r>
            <a:r>
              <a:rPr lang="ko-KR" alt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ko-KR" altLang="en-US" sz="2000" b="1" dirty="0" smtClean="0">
                <a:latin typeface="Arial" pitchFamily="34" charset="0"/>
                <a:cs typeface="Batang" pitchFamily="18" charset="-127"/>
              </a:rPr>
              <a:t>뒷면을</a:t>
            </a:r>
            <a:r>
              <a:rPr lang="ko-KR" alt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ko-KR" altLang="en-US" sz="2000" b="1" dirty="0" smtClean="0">
                <a:latin typeface="Arial" pitchFamily="34" charset="0"/>
                <a:cs typeface="Batang" pitchFamily="18" charset="-127"/>
              </a:rPr>
              <a:t>따로</a:t>
            </a:r>
            <a:r>
              <a:rPr lang="ko-KR" alt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ko-KR" altLang="en-US" sz="2000" b="1" dirty="0" smtClean="0">
                <a:latin typeface="Arial" pitchFamily="34" charset="0"/>
                <a:cs typeface="Batang" pitchFamily="18" charset="-127"/>
              </a:rPr>
              <a:t>만들어</a:t>
            </a:r>
            <a:r>
              <a:rPr lang="ko-KR" alt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ko-KR" altLang="en-US" sz="2000" b="1" dirty="0" smtClean="0">
                <a:latin typeface="Arial" pitchFamily="34" charset="0"/>
                <a:cs typeface="Batang" pitchFamily="18" charset="-127"/>
              </a:rPr>
              <a:t>주세요</a:t>
            </a:r>
            <a:r>
              <a:rPr lang="en-US" altLang="ko-K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10"/>
            </a:pPr>
            <a:endParaRPr lang="en-US" altLang="ko-KR" sz="2000" b="1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8.  save as for web</a:t>
            </a:r>
            <a:r>
              <a:rPr lang="ko-KR" altLang="en-US" sz="2000" b="1" dirty="0" smtClean="0">
                <a:latin typeface="Arial" pitchFamily="34" charset="0"/>
                <a:cs typeface="Batang" pitchFamily="18" charset="-127"/>
              </a:rPr>
              <a:t>으로</a:t>
            </a:r>
            <a:r>
              <a:rPr lang="ko-KR" alt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ko-KR" altLang="en-US" sz="2000" b="1" dirty="0" smtClean="0">
                <a:latin typeface="Arial" pitchFamily="34" charset="0"/>
                <a:cs typeface="Batang" pitchFamily="18" charset="-127"/>
              </a:rPr>
              <a:t>저장하시면</a:t>
            </a:r>
            <a:r>
              <a:rPr lang="ko-KR" alt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ko-KR" altLang="en-US" sz="2000" b="1" dirty="0" smtClean="0">
                <a:latin typeface="Arial" pitchFamily="34" charset="0"/>
                <a:cs typeface="Batang" pitchFamily="18" charset="-127"/>
              </a:rPr>
              <a:t>안됩니다</a:t>
            </a:r>
            <a:r>
              <a:rPr lang="en-US" altLang="ko-K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11"/>
            </a:pPr>
            <a:endParaRPr lang="en-US" altLang="ko-KR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altLang="ko-K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9. </a:t>
            </a:r>
            <a:r>
              <a:rPr lang="ko-KR" altLang="en-US" sz="2000" b="1" dirty="0" smtClean="0"/>
              <a:t>모든 이미지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이미지</a:t>
            </a:r>
            <a:r>
              <a:rPr lang="en-US" altLang="ko-KR" sz="2000" b="1" dirty="0" smtClean="0"/>
              <a:t>CD, </a:t>
            </a:r>
            <a:r>
              <a:rPr lang="ko-KR" altLang="en-US" sz="2000" b="1" dirty="0" smtClean="0"/>
              <a:t>웹상에서 다운받은 이미지등</a:t>
            </a:r>
            <a:r>
              <a:rPr lang="en-US" altLang="ko-KR" sz="2000" b="1" dirty="0" smtClean="0"/>
              <a:t>...)</a:t>
            </a:r>
            <a:r>
              <a:rPr lang="ko-KR" altLang="en-US" sz="2000" b="1" dirty="0" smtClean="0"/>
              <a:t>는 </a:t>
            </a:r>
            <a:r>
              <a:rPr lang="en-US" altLang="ko-KR" sz="2000" b="1" dirty="0" smtClean="0"/>
              <a:t>CMYK</a:t>
            </a:r>
            <a:r>
              <a:rPr lang="ko-KR" altLang="en-US" sz="2000" b="1" dirty="0" smtClean="0"/>
              <a:t>로 변환을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 </a:t>
            </a:r>
            <a:r>
              <a:rPr lang="ko-KR" altLang="en-US" sz="2000" b="1" dirty="0" smtClean="0"/>
              <a:t> 하시고</a:t>
            </a:r>
            <a:r>
              <a:rPr lang="en-US" altLang="ko-KR" sz="2000" b="1" dirty="0" smtClean="0"/>
              <a:t>,   </a:t>
            </a:r>
            <a:r>
              <a:rPr lang="ko-KR" altLang="en-US" sz="2000" b="1" dirty="0" smtClean="0"/>
              <a:t>도큐멘트의  모드와  픽셀도 확인하셔야 합니다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/>
          </a:p>
          <a:p>
            <a:r>
              <a:rPr lang="en-US" altLang="ko-KR" sz="2000" b="1" dirty="0" smtClean="0"/>
              <a:t>10. </a:t>
            </a:r>
            <a:r>
              <a:rPr lang="ko-KR" altLang="en-US" sz="2000" b="1" dirty="0" smtClean="0"/>
              <a:t>작업이 완료된 데이타는 </a:t>
            </a:r>
            <a:r>
              <a:rPr lang="en-US" altLang="ko-KR" sz="2000" b="1" dirty="0" smtClean="0"/>
              <a:t>Flatten Image</a:t>
            </a:r>
            <a:r>
              <a:rPr lang="ko-KR" altLang="en-US" sz="2000" b="1" dirty="0" smtClean="0"/>
              <a:t>를 해서 하나의 데이타로 만듭니다</a:t>
            </a:r>
            <a:r>
              <a:rPr lang="en-US" altLang="ko-KR" sz="2000" b="1" dirty="0" smtClean="0"/>
              <a:t>.</a:t>
            </a:r>
          </a:p>
          <a:p>
            <a:r>
              <a:rPr lang="en-US" altLang="ko-KR" sz="2000" b="1" dirty="0" smtClean="0"/>
              <a:t>      PSD</a:t>
            </a:r>
            <a:r>
              <a:rPr lang="ko-KR" altLang="en-US" sz="2000" b="1" dirty="0" smtClean="0"/>
              <a:t>파일은 회전이나 비트맵시에 외곽부분에 라인이 생길 수 있습니다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    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      포토샵데이타의  최종 저장방식은 </a:t>
            </a:r>
            <a:r>
              <a:rPr lang="en-US" altLang="ko-KR" sz="2000" b="1" dirty="0" smtClean="0"/>
              <a:t>JPEG,TIFF</a:t>
            </a:r>
            <a:r>
              <a:rPr lang="ko-KR" altLang="en-US" sz="2000" b="1" dirty="0" smtClean="0"/>
              <a:t>로 저장하시기 바랍니다</a:t>
            </a:r>
            <a:r>
              <a:rPr lang="en-US" altLang="ko-KR" sz="2000" b="1" dirty="0" smtClean="0"/>
              <a:t>.   </a:t>
            </a:r>
          </a:p>
          <a:p>
            <a:r>
              <a:rPr lang="en-US" altLang="ko-KR" sz="2000" b="1" dirty="0" smtClean="0"/>
              <a:t>     JPEG</a:t>
            </a:r>
            <a:r>
              <a:rPr lang="ko-KR" altLang="en-US" sz="2000" b="1" dirty="0" smtClean="0"/>
              <a:t>저장시에는 옵션에서 </a:t>
            </a:r>
            <a:r>
              <a:rPr lang="en-US" altLang="ko-KR" sz="2000" b="1" dirty="0" smtClean="0"/>
              <a:t>Maximum</a:t>
            </a:r>
            <a:r>
              <a:rPr lang="ko-KR" altLang="en-US" sz="2000" b="1" dirty="0" smtClean="0"/>
              <a:t>으로 하시면 인쇄물의 </a:t>
            </a:r>
            <a:r>
              <a:rPr lang="en-US" altLang="ko-KR" sz="2000" b="1" dirty="0" err="1" smtClean="0"/>
              <a:t>Quallity</a:t>
            </a:r>
            <a:r>
              <a:rPr lang="ko-KR" altLang="en-US" sz="2000" b="1" dirty="0" smtClean="0"/>
              <a:t>를 높이실 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  </a:t>
            </a:r>
            <a:r>
              <a:rPr lang="ko-KR" altLang="en-US" sz="2000" b="1" dirty="0" smtClean="0"/>
              <a:t> 수 있습니다</a:t>
            </a:r>
            <a:r>
              <a:rPr lang="en-US" altLang="ko-KR" sz="2000" b="1" dirty="0" smtClean="0"/>
              <a:t>.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895600" y="0"/>
            <a:ext cx="3733800" cy="609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명함만들기 주의 사항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990600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기본적인 디자인 방법과 주요 사항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2000" b="1" dirty="0" smtClean="0"/>
              <a:t> </a:t>
            </a:r>
            <a:r>
              <a:rPr lang="ko-KR" altLang="en-US" sz="2400" b="1" dirty="0" smtClean="0"/>
              <a:t>포토샵을 실행후 규격을 맞춰주세요</a:t>
            </a:r>
            <a:r>
              <a:rPr lang="en-US" sz="2400" b="1" dirty="0" smtClean="0"/>
              <a:t>. </a:t>
            </a:r>
            <a:endParaRPr lang="en-US" sz="2000" b="1" dirty="0" smtClean="0"/>
          </a:p>
          <a:p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  </a:t>
            </a:r>
            <a:r>
              <a:rPr lang="en-US" sz="2000" b="1" dirty="0" smtClean="0"/>
              <a:t>   - </a:t>
            </a:r>
            <a:r>
              <a:rPr lang="ko-KR" altLang="en-US" sz="2000" b="1" dirty="0" smtClean="0"/>
              <a:t>일반 칼라명함의 경우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         </a:t>
            </a:r>
            <a:r>
              <a:rPr lang="ko-KR" altLang="en-US" sz="1600" b="1" dirty="0" smtClean="0"/>
              <a:t>편집사이즈</a:t>
            </a:r>
            <a:r>
              <a:rPr lang="en-US" sz="1600" b="1" dirty="0" smtClean="0"/>
              <a:t> : W- 88 H- 54 (</a:t>
            </a:r>
            <a:r>
              <a:rPr lang="ko-KR" altLang="en-US" sz="1600" b="1" dirty="0" smtClean="0"/>
              <a:t>단위</a:t>
            </a:r>
            <a:r>
              <a:rPr lang="en-US" sz="1600" b="1" dirty="0" smtClean="0"/>
              <a:t>:mm)</a:t>
            </a:r>
            <a:br>
              <a:rPr lang="en-US" sz="1600" b="1" dirty="0" smtClean="0"/>
            </a:br>
            <a:r>
              <a:rPr lang="en-US" sz="1600" b="1" dirty="0" smtClean="0"/>
              <a:t>         </a:t>
            </a:r>
            <a:r>
              <a:rPr lang="ko-KR" altLang="en-US" sz="1600" b="1" dirty="0" smtClean="0"/>
              <a:t>재단사이즈</a:t>
            </a:r>
            <a:r>
              <a:rPr lang="en-US" sz="1600" b="1" dirty="0" smtClean="0"/>
              <a:t> : W- 86 H- 52 (</a:t>
            </a:r>
            <a:r>
              <a:rPr lang="ko-KR" altLang="en-US" sz="1600" b="1" dirty="0" smtClean="0"/>
              <a:t>단위</a:t>
            </a:r>
            <a:r>
              <a:rPr lang="en-US" sz="1600" b="1" dirty="0" smtClean="0"/>
              <a:t>:mm)   Resolution - 300(Pixels/inch) </a:t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    </a:t>
            </a:r>
            <a:r>
              <a:rPr lang="en-US" sz="2000" b="1" dirty="0" smtClean="0"/>
              <a:t> - </a:t>
            </a:r>
            <a:r>
              <a:rPr lang="ko-KR" altLang="en-US" sz="2000" b="1" dirty="0" smtClean="0"/>
              <a:t>고품격</a:t>
            </a:r>
            <a:r>
              <a:rPr lang="en-US" sz="2000" b="1" dirty="0" smtClean="0"/>
              <a:t>/</a:t>
            </a:r>
            <a:r>
              <a:rPr lang="ko-KR" altLang="en-US" sz="2000" b="1" dirty="0" smtClean="0"/>
              <a:t>수입지 명함의 경우</a:t>
            </a:r>
            <a:r>
              <a:rPr lang="en-US" sz="2000" b="1" dirty="0" smtClean="0"/>
              <a:t>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         </a:t>
            </a:r>
            <a:r>
              <a:rPr lang="ko-KR" altLang="en-US" sz="1600" b="1" dirty="0" smtClean="0"/>
              <a:t>편집사이즈</a:t>
            </a:r>
            <a:r>
              <a:rPr lang="en-US" sz="1600" b="1" dirty="0" smtClean="0"/>
              <a:t> : W- 92 H- 52 (</a:t>
            </a:r>
            <a:r>
              <a:rPr lang="ko-KR" altLang="en-US" sz="1600" b="1" dirty="0" smtClean="0"/>
              <a:t>단위</a:t>
            </a:r>
            <a:r>
              <a:rPr lang="en-US" sz="1600" b="1" dirty="0" smtClean="0"/>
              <a:t>:mm)</a:t>
            </a:r>
            <a:br>
              <a:rPr lang="en-US" sz="1600" b="1" dirty="0" smtClean="0"/>
            </a:br>
            <a:r>
              <a:rPr lang="en-US" sz="1600" b="1" dirty="0" smtClean="0"/>
              <a:t>         </a:t>
            </a:r>
            <a:r>
              <a:rPr lang="ko-KR" altLang="en-US" sz="1600" b="1" dirty="0" smtClean="0"/>
              <a:t>재단사이즈</a:t>
            </a:r>
            <a:r>
              <a:rPr lang="en-US" sz="1600" b="1" dirty="0" smtClean="0"/>
              <a:t> : W- 90 H- 50 (</a:t>
            </a:r>
            <a:r>
              <a:rPr lang="ko-KR" altLang="en-US" sz="1600" b="1" dirty="0" smtClean="0"/>
              <a:t>단위</a:t>
            </a:r>
            <a:r>
              <a:rPr lang="en-US" sz="1600" b="1" dirty="0" smtClean="0"/>
              <a:t>:mm)  Resolution - 300(Pixels/inch) </a:t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    </a:t>
            </a:r>
            <a:r>
              <a:rPr lang="en-US" sz="2000" b="1" dirty="0" smtClean="0"/>
              <a:t> -  </a:t>
            </a:r>
            <a:r>
              <a:rPr lang="ko-KR" altLang="en-US" sz="2000" b="1" dirty="0" smtClean="0"/>
              <a:t>무광 카드</a:t>
            </a:r>
            <a:r>
              <a:rPr lang="en-US" sz="2000" b="1" dirty="0" smtClean="0"/>
              <a:t>(</a:t>
            </a:r>
            <a:r>
              <a:rPr lang="ko-KR" altLang="en-US" sz="2000" b="1" dirty="0" smtClean="0"/>
              <a:t>일반</a:t>
            </a:r>
            <a:r>
              <a:rPr lang="en-US" sz="2000" b="1" dirty="0" smtClean="0"/>
              <a:t>MC.</a:t>
            </a:r>
            <a:r>
              <a:rPr lang="ko-KR" altLang="en-US" sz="2000" b="1" dirty="0" smtClean="0"/>
              <a:t>골드</a:t>
            </a:r>
            <a:r>
              <a:rPr lang="en-US" sz="2000" b="1" dirty="0" smtClean="0"/>
              <a:t>.</a:t>
            </a:r>
            <a:r>
              <a:rPr lang="ko-KR" altLang="en-US" sz="2000" b="1" dirty="0" smtClean="0"/>
              <a:t>실버</a:t>
            </a:r>
            <a:r>
              <a:rPr lang="en-US" sz="2000" b="1" dirty="0" smtClean="0"/>
              <a:t>) </a:t>
            </a:r>
            <a:r>
              <a:rPr lang="ko-KR" altLang="en-US" sz="2000" b="1" dirty="0" smtClean="0"/>
              <a:t>명함의 경우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         </a:t>
            </a:r>
            <a:r>
              <a:rPr lang="ko-KR" altLang="en-US" sz="1600" b="1" dirty="0" smtClean="0"/>
              <a:t>편집사이즈</a:t>
            </a:r>
            <a:r>
              <a:rPr lang="en-US" sz="1600" b="1" dirty="0" smtClean="0"/>
              <a:t> : W- 90 H- 58 (</a:t>
            </a:r>
            <a:r>
              <a:rPr lang="ko-KR" altLang="en-US" sz="1600" b="1" dirty="0" smtClean="0"/>
              <a:t>단위</a:t>
            </a:r>
            <a:r>
              <a:rPr lang="en-US" sz="1600" b="1" dirty="0" smtClean="0"/>
              <a:t>:mm)</a:t>
            </a:r>
            <a:br>
              <a:rPr lang="en-US" sz="1600" b="1" dirty="0" smtClean="0"/>
            </a:br>
            <a:r>
              <a:rPr lang="en-US" sz="1600" b="1" dirty="0" smtClean="0"/>
              <a:t>         </a:t>
            </a:r>
            <a:r>
              <a:rPr lang="ko-KR" altLang="en-US" sz="1600" b="1" dirty="0" smtClean="0"/>
              <a:t>재단사이즈</a:t>
            </a:r>
            <a:r>
              <a:rPr lang="en-US" sz="1600" b="1" dirty="0" smtClean="0"/>
              <a:t> : W- 86 H- 54 (</a:t>
            </a:r>
            <a:r>
              <a:rPr lang="ko-KR" altLang="en-US" sz="1600" b="1" dirty="0" smtClean="0"/>
              <a:t>단위</a:t>
            </a:r>
            <a:r>
              <a:rPr lang="en-US" sz="1600" b="1" dirty="0" smtClean="0"/>
              <a:t>:mm)  Resolution - 300(Pixels/inch) </a:t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  </a:t>
            </a:r>
            <a:r>
              <a:rPr lang="en-US" sz="2000" b="1" dirty="0" smtClean="0"/>
              <a:t>   - </a:t>
            </a:r>
            <a:r>
              <a:rPr lang="ko-KR" altLang="en-US" sz="2000" b="1" dirty="0" smtClean="0"/>
              <a:t>유광카드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         </a:t>
            </a:r>
            <a:r>
              <a:rPr lang="ko-KR" altLang="en-US" sz="1600" b="1" dirty="0" smtClean="0"/>
              <a:t>편집사이즈</a:t>
            </a:r>
            <a:r>
              <a:rPr lang="en-US" sz="1600" b="1" dirty="0" smtClean="0"/>
              <a:t> : W- 86 H- 54 (</a:t>
            </a:r>
            <a:r>
              <a:rPr lang="ko-KR" altLang="en-US" sz="1600" b="1" dirty="0" smtClean="0"/>
              <a:t>단위</a:t>
            </a:r>
            <a:r>
              <a:rPr lang="en-US" sz="1600" b="1" dirty="0" smtClean="0"/>
              <a:t>:mm)</a:t>
            </a:r>
            <a:br>
              <a:rPr lang="en-US" sz="1600" b="1" dirty="0" smtClean="0"/>
            </a:br>
            <a:r>
              <a:rPr lang="en-US" sz="1600" b="1" dirty="0" smtClean="0"/>
              <a:t>         </a:t>
            </a:r>
            <a:r>
              <a:rPr lang="ko-KR" altLang="en-US" sz="1600" b="1" dirty="0" smtClean="0"/>
              <a:t>재단사이즈</a:t>
            </a:r>
            <a:r>
              <a:rPr lang="en-US" sz="1600" b="1" dirty="0" smtClean="0"/>
              <a:t> : W- 86 H- 54 (</a:t>
            </a:r>
            <a:r>
              <a:rPr lang="ko-KR" altLang="en-US" sz="1600" b="1" dirty="0" smtClean="0"/>
              <a:t>단위</a:t>
            </a:r>
            <a:r>
              <a:rPr lang="en-US" sz="1600" b="1" dirty="0" smtClean="0"/>
              <a:t>:mm)  Resolution - 300(Pixels/inch)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90600" y="0"/>
            <a:ext cx="7543800" cy="6397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ko-KR" altLang="en-US" sz="3200" b="1" dirty="0" smtClean="0">
                <a:solidFill>
                  <a:srgbClr val="FF0000"/>
                </a:solidFill>
              </a:rPr>
              <a:t>프린텍 라벨메이커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 </a:t>
            </a:r>
            <a:r>
              <a:rPr kumimoji="0" lang="ko-KR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</a:t>
            </a:r>
            <a:r>
              <a:rPr lang="ko-KR" altLang="en-US" sz="33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하여 명함만들기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내용 개체 틀 10"/>
          <p:cNvSpPr txBox="1">
            <a:spLocks/>
          </p:cNvSpPr>
          <p:nvPr/>
        </p:nvSpPr>
        <p:spPr>
          <a:xfrm>
            <a:off x="0" y="5715000"/>
            <a:ext cx="9144000" cy="990600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양면 인쇄 가능한 제품위주로 설명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b="1" dirty="0" smtClean="0">
                <a:latin typeface="+mj-ea"/>
                <a:ea typeface="+mj-ea"/>
              </a:rPr>
              <a:t> -</a:t>
            </a:r>
            <a:r>
              <a:rPr lang="ko-KR" altLang="en-US" sz="2000" b="1" dirty="0" smtClean="0">
                <a:latin typeface="+mj-ea"/>
                <a:ea typeface="+mj-ea"/>
              </a:rPr>
              <a:t>명함용지</a:t>
            </a:r>
            <a:r>
              <a:rPr lang="en-US" altLang="ko-KR" sz="2000" b="1" dirty="0" smtClean="0">
                <a:latin typeface="+mj-ea"/>
                <a:ea typeface="+mj-ea"/>
              </a:rPr>
              <a:t>&gt;V5142&gt;</a:t>
            </a:r>
            <a:r>
              <a:rPr lang="ko-KR" altLang="en-US" sz="2000" b="1" dirty="0" smtClean="0">
                <a:latin typeface="+mj-ea"/>
                <a:ea typeface="+mj-ea"/>
              </a:rPr>
              <a:t>확인</a:t>
            </a:r>
            <a:r>
              <a:rPr lang="en-US" altLang="ko-KR" sz="2000" b="1" dirty="0" smtClean="0">
                <a:latin typeface="+mj-ea"/>
                <a:ea typeface="+mj-ea"/>
              </a:rPr>
              <a:t>&gt;</a:t>
            </a:r>
            <a:r>
              <a:rPr lang="ko-KR" altLang="en-US" sz="2000" b="1" dirty="0" smtClean="0">
                <a:latin typeface="+mj-ea"/>
                <a:ea typeface="+mj-ea"/>
              </a:rPr>
              <a:t>간단한 작업위해 </a:t>
            </a:r>
            <a:r>
              <a:rPr lang="ko-KR" altLang="en-US" sz="2000" b="1" u="sng" dirty="0" smtClean="0">
                <a:latin typeface="+mj-ea"/>
                <a:ea typeface="+mj-ea"/>
              </a:rPr>
              <a:t>샘플라인</a:t>
            </a:r>
            <a:r>
              <a:rPr lang="ko-KR" altLang="en-US" sz="2000" b="1" dirty="0" smtClean="0">
                <a:latin typeface="+mj-ea"/>
                <a:ea typeface="+mj-ea"/>
              </a:rPr>
              <a:t> 아이콘 클릭</a:t>
            </a:r>
            <a:r>
              <a:rPr lang="en-US" altLang="ko-KR" sz="2000" b="1" dirty="0" smtClean="0">
                <a:latin typeface="+mj-ea"/>
                <a:ea typeface="+mj-ea"/>
              </a:rPr>
              <a:t>&gt;</a:t>
            </a:r>
            <a:r>
              <a:rPr lang="ko-KR" altLang="en-US" sz="2000" b="1" dirty="0" smtClean="0">
                <a:latin typeface="+mj-ea"/>
                <a:ea typeface="+mj-ea"/>
              </a:rPr>
              <a:t>원하는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r>
              <a:rPr lang="ko-KR" altLang="en-US" sz="2000" b="1" dirty="0" smtClean="0">
                <a:latin typeface="+mj-ea"/>
                <a:ea typeface="+mj-ea"/>
              </a:rPr>
              <a:t> 샘플적용</a:t>
            </a:r>
            <a:r>
              <a:rPr lang="en-US" altLang="ko-KR" sz="2000" b="1" dirty="0" smtClean="0">
                <a:latin typeface="+mj-ea"/>
                <a:ea typeface="+mj-ea"/>
              </a:rPr>
              <a:t>&gt;</a:t>
            </a:r>
            <a:r>
              <a:rPr lang="ko-KR" altLang="en-US" sz="2000" b="1" dirty="0" smtClean="0">
                <a:latin typeface="+mj-ea"/>
                <a:ea typeface="+mj-ea"/>
              </a:rPr>
              <a:t>샘플 명함 나타남</a:t>
            </a:r>
            <a:r>
              <a:rPr lang="en-US" altLang="ko-KR" sz="2000" b="1" dirty="0" smtClean="0">
                <a:latin typeface="+mj-ea"/>
                <a:ea typeface="+mj-ea"/>
              </a:rPr>
              <a:t>.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7" name="Picture 6" descr="프린텍 라벨메이커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105400"/>
          </a:xfrm>
          <a:prstGeom prst="rect">
            <a:avLst/>
          </a:prstGeom>
        </p:spPr>
      </p:pic>
      <p:sp>
        <p:nvSpPr>
          <p:cNvPr id="8" name="Rectangle 26"/>
          <p:cNvSpPr/>
          <p:nvPr/>
        </p:nvSpPr>
        <p:spPr>
          <a:xfrm>
            <a:off x="1143000" y="4648200"/>
            <a:ext cx="1371600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26"/>
          <p:cNvSpPr/>
          <p:nvPr/>
        </p:nvSpPr>
        <p:spPr>
          <a:xfrm>
            <a:off x="2514600" y="3657600"/>
            <a:ext cx="1371600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0" y="4191000"/>
            <a:ext cx="6858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1" name="Straight Arrow Connector 9"/>
          <p:cNvCxnSpPr/>
          <p:nvPr/>
        </p:nvCxnSpPr>
        <p:spPr>
          <a:xfrm rot="10800000">
            <a:off x="609600" y="4495800"/>
            <a:ext cx="4648200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0"/>
            <a:ext cx="7543800" cy="6397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ko-KR" altLang="en-US" sz="3200" b="1" dirty="0" smtClean="0">
                <a:solidFill>
                  <a:srgbClr val="FF0000"/>
                </a:solidFill>
              </a:rPr>
              <a:t>프린텍 라벨메이커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 </a:t>
            </a:r>
            <a:r>
              <a:rPr kumimoji="0" lang="ko-KR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</a:t>
            </a:r>
            <a:r>
              <a:rPr lang="ko-KR" altLang="en-US" sz="33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하여 명함만들기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프린텍 라벨메이커 SA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181599"/>
          </a:xfrm>
          <a:prstGeom prst="rect">
            <a:avLst/>
          </a:prstGeom>
        </p:spPr>
      </p:pic>
      <p:sp>
        <p:nvSpPr>
          <p:cNvPr id="4" name="내용 개체 틀 10"/>
          <p:cNvSpPr txBox="1">
            <a:spLocks/>
          </p:cNvSpPr>
          <p:nvPr/>
        </p:nvSpPr>
        <p:spPr>
          <a:xfrm>
            <a:off x="457200" y="5791200"/>
            <a:ext cx="5029200" cy="5334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b="1" dirty="0" smtClean="0">
                <a:latin typeface="+mj-ea"/>
                <a:ea typeface="+mj-ea"/>
              </a:rPr>
              <a:t>-</a:t>
            </a:r>
            <a:r>
              <a:rPr lang="ko-KR" altLang="en-US" sz="2000" b="1" dirty="0" smtClean="0">
                <a:latin typeface="+mj-ea"/>
                <a:ea typeface="+mj-ea"/>
              </a:rPr>
              <a:t>원하는 이미지 삽입</a:t>
            </a:r>
            <a:r>
              <a:rPr lang="en-US" altLang="ko-KR" sz="2000" b="1" dirty="0" smtClean="0">
                <a:latin typeface="+mj-ea"/>
                <a:ea typeface="+mj-ea"/>
              </a:rPr>
              <a:t>&gt;</a:t>
            </a:r>
            <a:r>
              <a:rPr lang="ko-KR" altLang="en-US" sz="2000" b="1" dirty="0" smtClean="0">
                <a:latin typeface="+mj-ea"/>
                <a:ea typeface="+mj-ea"/>
              </a:rPr>
              <a:t>샘플적용</a:t>
            </a:r>
            <a:r>
              <a:rPr lang="en-US" altLang="ko-KR" sz="2000" b="1" dirty="0" smtClean="0">
                <a:latin typeface="+mj-ea"/>
                <a:ea typeface="+mj-ea"/>
              </a:rPr>
              <a:t>&gt;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0"/>
            <a:ext cx="7543800" cy="6397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ko-KR" altLang="en-US" sz="3200" b="1" dirty="0" smtClean="0">
                <a:solidFill>
                  <a:srgbClr val="FF0000"/>
                </a:solidFill>
              </a:rPr>
              <a:t>프린텍 라벨메이커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 </a:t>
            </a:r>
            <a:r>
              <a:rPr kumimoji="0" lang="ko-KR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</a:t>
            </a:r>
            <a:r>
              <a:rPr lang="ko-KR" altLang="en-US" sz="33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하여 명함만들기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프린텍 라벨메이커 SAMPLE INSE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4800600"/>
          </a:xfrm>
          <a:prstGeom prst="rect">
            <a:avLst/>
          </a:prstGeom>
        </p:spPr>
      </p:pic>
      <p:sp>
        <p:nvSpPr>
          <p:cNvPr id="4" name="Rectangle 26"/>
          <p:cNvSpPr/>
          <p:nvPr/>
        </p:nvSpPr>
        <p:spPr>
          <a:xfrm>
            <a:off x="7543800" y="1295400"/>
            <a:ext cx="990600" cy="457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내용 개체 틀 10"/>
          <p:cNvSpPr txBox="1">
            <a:spLocks/>
          </p:cNvSpPr>
          <p:nvPr/>
        </p:nvSpPr>
        <p:spPr>
          <a:xfrm>
            <a:off x="0" y="5334000"/>
            <a:ext cx="5410200" cy="5334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b="1" dirty="0" smtClean="0">
                <a:latin typeface="+mj-ea"/>
                <a:ea typeface="+mj-ea"/>
              </a:rPr>
              <a:t>-</a:t>
            </a:r>
            <a:r>
              <a:rPr lang="ko-KR" altLang="en-US" sz="2000" b="1" dirty="0" smtClean="0">
                <a:latin typeface="+mj-ea"/>
                <a:ea typeface="+mj-ea"/>
              </a:rPr>
              <a:t>여기 클릭</a:t>
            </a:r>
            <a:r>
              <a:rPr lang="en-US" altLang="ko-KR" sz="2000" b="1" dirty="0" smtClean="0">
                <a:latin typeface="+mj-ea"/>
                <a:ea typeface="+mj-ea"/>
              </a:rPr>
              <a:t>&gt;</a:t>
            </a:r>
            <a:r>
              <a:rPr lang="ko-KR" altLang="en-US" sz="2000" b="1" dirty="0" smtClean="0">
                <a:latin typeface="+mj-ea"/>
                <a:ea typeface="+mj-ea"/>
              </a:rPr>
              <a:t>작업영역에 이미지 삽입되어짐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cxnSp>
        <p:nvCxnSpPr>
          <p:cNvPr id="6" name="Straight Arrow Connector 9"/>
          <p:cNvCxnSpPr/>
          <p:nvPr/>
        </p:nvCxnSpPr>
        <p:spPr>
          <a:xfrm flipV="1">
            <a:off x="914400" y="1676400"/>
            <a:ext cx="6781800" cy="3505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0"/>
            <a:ext cx="7543800" cy="6397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ko-KR" altLang="en-US" sz="3200" b="1" dirty="0" smtClean="0">
                <a:solidFill>
                  <a:srgbClr val="FF0000"/>
                </a:solidFill>
              </a:rPr>
              <a:t>프린텍 라벨메이커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 </a:t>
            </a:r>
            <a:r>
              <a:rPr kumimoji="0" lang="ko-KR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</a:t>
            </a:r>
            <a:r>
              <a:rPr lang="ko-KR" altLang="en-US" sz="33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하여 명함만들기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프린텍 라벨메이커 SAMPLE INSER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4724400"/>
          </a:xfrm>
          <a:prstGeom prst="rect">
            <a:avLst/>
          </a:prstGeom>
        </p:spPr>
      </p:pic>
      <p:sp>
        <p:nvSpPr>
          <p:cNvPr id="4" name="내용 개체 틀 10"/>
          <p:cNvSpPr txBox="1">
            <a:spLocks/>
          </p:cNvSpPr>
          <p:nvPr/>
        </p:nvSpPr>
        <p:spPr>
          <a:xfrm>
            <a:off x="28575" y="5543550"/>
            <a:ext cx="8763000" cy="9144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>
              <a:spcBef>
                <a:spcPct val="20000"/>
              </a:spcBef>
            </a:pPr>
            <a:r>
              <a:rPr lang="en-US" altLang="ko-KR" sz="2000" b="1" dirty="0" smtClean="0">
                <a:latin typeface="+mj-ea"/>
                <a:ea typeface="+mj-ea"/>
              </a:rPr>
              <a:t>-</a:t>
            </a:r>
            <a:r>
              <a:rPr lang="ko-KR" altLang="en-US" sz="2000" b="1" dirty="0" smtClean="0">
                <a:latin typeface="+mj-ea"/>
                <a:ea typeface="+mj-ea"/>
              </a:rPr>
              <a:t>위 삽입 글릭</a:t>
            </a:r>
            <a:r>
              <a:rPr lang="en-US" altLang="ko-KR" sz="2000" b="1" dirty="0" smtClean="0">
                <a:latin typeface="+mj-ea"/>
                <a:ea typeface="+mj-ea"/>
              </a:rPr>
              <a:t>&gt;</a:t>
            </a:r>
            <a:r>
              <a:rPr lang="ko-KR" altLang="en-US" sz="2000" b="1" dirty="0" smtClean="0">
                <a:latin typeface="+mj-ea"/>
                <a:ea typeface="+mj-ea"/>
              </a:rPr>
              <a:t>글상자 통해 </a:t>
            </a:r>
            <a:r>
              <a:rPr lang="ko-KR" altLang="en-US" sz="2000" b="1" dirty="0" smtClean="0">
                <a:latin typeface="+mj-ea"/>
              </a:rPr>
              <a:t>텍스트 변경</a:t>
            </a:r>
            <a:r>
              <a:rPr lang="en-US" altLang="ko-KR" sz="2000" b="1" dirty="0" smtClean="0">
                <a:latin typeface="+mj-ea"/>
                <a:ea typeface="+mj-ea"/>
              </a:rPr>
              <a:t>,</a:t>
            </a:r>
            <a:r>
              <a:rPr lang="ko-KR" altLang="en-US" sz="2000" b="1" dirty="0" smtClean="0">
                <a:latin typeface="+mj-ea"/>
                <a:ea typeface="+mj-ea"/>
              </a:rPr>
              <a:t>이미지 불러오기 통해 이미지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 marL="514350" indent="-514350">
              <a:spcBef>
                <a:spcPct val="20000"/>
              </a:spcBef>
            </a:pPr>
            <a:r>
              <a:rPr lang="ko-KR" altLang="en-US" sz="2000" b="1" dirty="0" smtClean="0">
                <a:latin typeface="+mj-ea"/>
                <a:ea typeface="+mj-ea"/>
              </a:rPr>
              <a:t>  변경등</a:t>
            </a:r>
            <a:r>
              <a:rPr lang="en-US" altLang="ko-KR" sz="2000" b="1" dirty="0" smtClean="0">
                <a:latin typeface="+mj-ea"/>
                <a:ea typeface="+mj-ea"/>
              </a:rPr>
              <a:t>&gt;</a:t>
            </a:r>
            <a:r>
              <a:rPr lang="ko-KR" altLang="en-US" sz="2000" b="1" dirty="0" smtClean="0">
                <a:latin typeface="+mj-ea"/>
                <a:ea typeface="+mj-ea"/>
              </a:rPr>
              <a:t>명함 완성되었으면</a:t>
            </a:r>
            <a:r>
              <a:rPr lang="en-US" altLang="ko-KR" sz="2000" b="1" dirty="0" smtClean="0">
                <a:latin typeface="+mj-ea"/>
                <a:ea typeface="+mj-ea"/>
              </a:rPr>
              <a:t>&gt;</a:t>
            </a:r>
            <a:r>
              <a:rPr lang="ko-KR" altLang="en-US" sz="2000" b="1" dirty="0" smtClean="0">
                <a:latin typeface="+mj-ea"/>
                <a:ea typeface="+mj-ea"/>
              </a:rPr>
              <a:t>인쇄클릭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Rectangle 26"/>
          <p:cNvSpPr/>
          <p:nvPr/>
        </p:nvSpPr>
        <p:spPr>
          <a:xfrm>
            <a:off x="3352800" y="533400"/>
            <a:ext cx="838200" cy="457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0"/>
            <a:ext cx="7543800" cy="6397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ko-KR" altLang="en-US" sz="3200" b="1" dirty="0" smtClean="0">
                <a:solidFill>
                  <a:srgbClr val="FF0000"/>
                </a:solidFill>
              </a:rPr>
              <a:t>프린텍 라벨메이커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 </a:t>
            </a:r>
            <a:r>
              <a:rPr kumimoji="0" lang="ko-KR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</a:t>
            </a:r>
            <a:r>
              <a:rPr lang="ko-KR" altLang="en-US" sz="33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하여 명함만들기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PRINT 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8829675" cy="4724400"/>
          </a:xfrm>
          <a:prstGeom prst="rect">
            <a:avLst/>
          </a:prstGeom>
        </p:spPr>
      </p:pic>
      <p:sp>
        <p:nvSpPr>
          <p:cNvPr id="4" name="내용 개체 틀 10"/>
          <p:cNvSpPr txBox="1">
            <a:spLocks/>
          </p:cNvSpPr>
          <p:nvPr/>
        </p:nvSpPr>
        <p:spPr>
          <a:xfrm>
            <a:off x="28575" y="5543550"/>
            <a:ext cx="8763000" cy="9144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>
              <a:spcBef>
                <a:spcPct val="20000"/>
              </a:spcBef>
            </a:pPr>
            <a:r>
              <a:rPr lang="en-US" altLang="ko-KR" sz="2000" b="1" dirty="0" smtClean="0">
                <a:latin typeface="+mj-ea"/>
                <a:ea typeface="+mj-ea"/>
              </a:rPr>
              <a:t>-</a:t>
            </a:r>
            <a:r>
              <a:rPr lang="ko-KR" altLang="en-US" sz="2000" b="1" dirty="0" smtClean="0">
                <a:latin typeface="+mj-ea"/>
                <a:ea typeface="+mj-ea"/>
              </a:rPr>
              <a:t>명함 인쇄위해 클릭  현재작업중인 라벨 설정한 영역에 모두 인쇄</a:t>
            </a:r>
            <a:r>
              <a:rPr lang="ko-KR" altLang="en-US" sz="2000" b="1" dirty="0" smtClean="0">
                <a:latin typeface="+mj-ea"/>
              </a:rPr>
              <a:t> 체크</a:t>
            </a:r>
            <a:r>
              <a:rPr lang="en-US" altLang="ko-KR" sz="2000" b="1" dirty="0" smtClean="0">
                <a:latin typeface="+mj-ea"/>
              </a:rPr>
              <a:t>&gt;</a:t>
            </a:r>
          </a:p>
          <a:p>
            <a:pPr marL="514350" indent="-514350">
              <a:spcBef>
                <a:spcPct val="20000"/>
              </a:spcBef>
            </a:pPr>
            <a:r>
              <a:rPr lang="ko-KR" altLang="en-US" sz="2000" b="1" dirty="0" smtClean="0">
                <a:latin typeface="+mj-ea"/>
                <a:ea typeface="+mj-ea"/>
              </a:rPr>
              <a:t>  미리보기에 명함 보이면 인쇄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5" name="Rectangle 26"/>
          <p:cNvSpPr/>
          <p:nvPr/>
        </p:nvSpPr>
        <p:spPr>
          <a:xfrm>
            <a:off x="304800" y="3505200"/>
            <a:ext cx="2743200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6" name="Straight Arrow Connector 9"/>
          <p:cNvCxnSpPr/>
          <p:nvPr/>
        </p:nvCxnSpPr>
        <p:spPr>
          <a:xfrm rot="16200000" flipV="1">
            <a:off x="876300" y="3771900"/>
            <a:ext cx="1981200" cy="1905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3200400" cy="533400"/>
          </a:xfrm>
        </p:spPr>
        <p:txBody>
          <a:bodyPr anchor="ctr">
            <a:normAutofit fontScale="90000"/>
          </a:bodyPr>
          <a:lstStyle/>
          <a:p>
            <a:pPr marL="514350" indent="-514350" algn="ctr"/>
            <a:r>
              <a:rPr lang="ko-KR" altLang="en-US" sz="3600" b="1" dirty="0" smtClean="0">
                <a:solidFill>
                  <a:srgbClr val="FF0000"/>
                </a:solidFill>
              </a:rPr>
              <a:t>명함배경만들기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0"/>
            <a:ext cx="9144000" cy="2286000"/>
          </a:xfrm>
        </p:spPr>
        <p:txBody>
          <a:bodyPr>
            <a:normAutofit/>
          </a:bodyPr>
          <a:lstStyle/>
          <a:p>
            <a:pPr marL="511175" lvl="1" indent="-457200">
              <a:buNone/>
              <a:tabLst>
                <a:tab pos="511175" algn="l"/>
              </a:tabLst>
            </a:pPr>
            <a:r>
              <a:rPr lang="en-US" sz="1800" b="1" dirty="0" smtClean="0">
                <a:latin typeface="+mj-ea"/>
                <a:ea typeface="+mj-ea"/>
              </a:rPr>
              <a:t>1.  F</a:t>
            </a:r>
            <a:r>
              <a:rPr lang="en-US" altLang="ko-KR" sz="1800" b="1" dirty="0" smtClean="0">
                <a:latin typeface="+mj-ea"/>
                <a:ea typeface="+mj-ea"/>
              </a:rPr>
              <a:t>ile</a:t>
            </a:r>
            <a:r>
              <a:rPr lang="en-US" sz="1800" b="1" dirty="0" smtClean="0">
                <a:latin typeface="+mj-ea"/>
                <a:ea typeface="+mj-ea"/>
              </a:rPr>
              <a:t>&gt;New    </a:t>
            </a:r>
            <a:r>
              <a:rPr lang="ko-KR" altLang="en-US" sz="1600" b="1" dirty="0" smtClean="0">
                <a:latin typeface="+mj-ea"/>
                <a:ea typeface="+mj-ea"/>
              </a:rPr>
              <a:t>폭</a:t>
            </a:r>
            <a:r>
              <a:rPr lang="en-US" altLang="ko-KR" sz="1600" b="1" dirty="0" smtClean="0">
                <a:latin typeface="+mj-ea"/>
                <a:ea typeface="+mj-ea"/>
              </a:rPr>
              <a:t>:92mm    </a:t>
            </a:r>
            <a:r>
              <a:rPr lang="ko-KR" altLang="en-US" sz="1600" b="1" dirty="0" smtClean="0">
                <a:latin typeface="+mj-ea"/>
                <a:ea typeface="+mj-ea"/>
              </a:rPr>
              <a:t>높이</a:t>
            </a:r>
            <a:r>
              <a:rPr lang="en-US" altLang="ko-KR" sz="1600" b="1" dirty="0" smtClean="0">
                <a:latin typeface="+mj-ea"/>
                <a:ea typeface="+mj-ea"/>
              </a:rPr>
              <a:t>:52mm   </a:t>
            </a:r>
            <a:r>
              <a:rPr lang="ko-KR" altLang="en-US" sz="1600" b="1" dirty="0" smtClean="0">
                <a:latin typeface="+mj-ea"/>
                <a:ea typeface="+mj-ea"/>
              </a:rPr>
              <a:t>해상도</a:t>
            </a:r>
            <a:r>
              <a:rPr lang="en-US" altLang="ko-KR" sz="1600" b="1" dirty="0" smtClean="0">
                <a:latin typeface="+mj-ea"/>
                <a:ea typeface="+mj-ea"/>
              </a:rPr>
              <a:t>:300    </a:t>
            </a:r>
            <a:r>
              <a:rPr lang="ko-KR" altLang="en-US" sz="1600" b="1" dirty="0" smtClean="0">
                <a:latin typeface="+mj-ea"/>
                <a:ea typeface="+mj-ea"/>
              </a:rPr>
              <a:t>칼라모드</a:t>
            </a:r>
            <a:r>
              <a:rPr lang="en-US" altLang="ko-KR" sz="1600" b="1" dirty="0" smtClean="0">
                <a:latin typeface="+mj-ea"/>
                <a:ea typeface="+mj-ea"/>
              </a:rPr>
              <a:t>: CMYK</a:t>
            </a:r>
          </a:p>
          <a:p>
            <a:pPr marL="511175" lvl="1" indent="-457200">
              <a:buNone/>
              <a:tabLst>
                <a:tab pos="511175" algn="l"/>
              </a:tabLst>
            </a:pPr>
            <a:r>
              <a:rPr lang="en-US" sz="1600" b="1" dirty="0" smtClean="0">
                <a:latin typeface="+mj-ea"/>
                <a:ea typeface="+mj-ea"/>
              </a:rPr>
              <a:t>2. Window&gt;Layer </a:t>
            </a:r>
            <a:r>
              <a:rPr lang="ko-KR" altLang="en-US" sz="1600" b="1" dirty="0" smtClean="0">
                <a:latin typeface="+mj-ea"/>
                <a:ea typeface="+mj-ea"/>
              </a:rPr>
              <a:t>열고 </a:t>
            </a:r>
            <a:r>
              <a:rPr lang="en-US" altLang="ko-KR" sz="1600" b="1" dirty="0" smtClean="0">
                <a:latin typeface="+mj-ea"/>
                <a:ea typeface="+mj-ea"/>
              </a:rPr>
              <a:t>background</a:t>
            </a:r>
            <a:r>
              <a:rPr lang="ko-KR" altLang="en-US" sz="1600" b="1" dirty="0" smtClean="0">
                <a:latin typeface="+mj-ea"/>
                <a:ea typeface="+mj-ea"/>
              </a:rPr>
              <a:t>위에 </a:t>
            </a:r>
            <a:r>
              <a:rPr lang="en-US" altLang="ko-KR" sz="1600" b="1" u="sng" dirty="0" smtClean="0">
                <a:latin typeface="+mj-ea"/>
                <a:ea typeface="+mj-ea"/>
              </a:rPr>
              <a:t>layer </a:t>
            </a:r>
            <a:r>
              <a:rPr lang="ko-KR" altLang="en-US" sz="1600" b="1" u="sng" dirty="0" smtClean="0">
                <a:latin typeface="+mj-ea"/>
                <a:ea typeface="+mj-ea"/>
              </a:rPr>
              <a:t>하나 더 추가 </a:t>
            </a:r>
            <a:endParaRPr lang="en-US" altLang="ko-KR" sz="1600" b="1" u="sng" dirty="0" smtClean="0">
              <a:latin typeface="+mj-ea"/>
              <a:ea typeface="+mj-ea"/>
            </a:endParaRPr>
          </a:p>
          <a:p>
            <a:pPr marL="511175" lvl="1" indent="-457200">
              <a:buNone/>
              <a:tabLst>
                <a:tab pos="511175" algn="l"/>
              </a:tabLst>
            </a:pPr>
            <a:r>
              <a:rPr lang="en-US" sz="1600" b="1" dirty="0" smtClean="0">
                <a:latin typeface="+mj-ea"/>
                <a:ea typeface="+mj-ea"/>
              </a:rPr>
              <a:t>3.</a:t>
            </a:r>
            <a:r>
              <a:rPr lang="en-US" altLang="ko-KR" sz="2000" b="1" u="sng" dirty="0" smtClean="0">
                <a:latin typeface="+mj-ea"/>
                <a:ea typeface="+mj-ea"/>
              </a:rPr>
              <a:t> </a:t>
            </a:r>
            <a:r>
              <a:rPr lang="ko-KR" altLang="en-US" sz="1800" b="1" dirty="0" smtClean="0">
                <a:latin typeface="+mj-ea"/>
                <a:ea typeface="+mj-ea"/>
              </a:rPr>
              <a:t>만들어진 </a:t>
            </a:r>
            <a:r>
              <a:rPr lang="en-US" altLang="ko-KR" sz="1800" b="1" dirty="0" smtClean="0">
                <a:latin typeface="+mj-ea"/>
                <a:ea typeface="+mj-ea"/>
              </a:rPr>
              <a:t>layer1</a:t>
            </a:r>
            <a:r>
              <a:rPr lang="ko-KR" altLang="en-US" sz="1800" b="1" dirty="0" smtClean="0">
                <a:latin typeface="+mj-ea"/>
                <a:ea typeface="+mj-ea"/>
              </a:rPr>
              <a:t>에 </a:t>
            </a:r>
            <a:r>
              <a:rPr lang="en-US" altLang="ko-KR" sz="1800" b="1" dirty="0" smtClean="0">
                <a:latin typeface="+mj-ea"/>
                <a:ea typeface="+mj-ea"/>
              </a:rPr>
              <a:t>elliptical marquee tool</a:t>
            </a:r>
            <a:r>
              <a:rPr lang="ko-KR" altLang="en-US" sz="1800" b="1" dirty="0" smtClean="0">
                <a:latin typeface="+mj-ea"/>
                <a:ea typeface="+mj-ea"/>
              </a:rPr>
              <a:t>로 원 하나 그린다</a:t>
            </a:r>
            <a:r>
              <a:rPr lang="en-US" altLang="ko-KR" sz="1800" b="1" dirty="0" smtClean="0">
                <a:latin typeface="+mj-ea"/>
                <a:ea typeface="+mj-ea"/>
              </a:rPr>
              <a:t>. </a:t>
            </a:r>
          </a:p>
          <a:p>
            <a:pPr marL="511175" lvl="1" indent="-457200">
              <a:buNone/>
              <a:tabLst>
                <a:tab pos="511175" algn="l"/>
              </a:tabLst>
            </a:pPr>
            <a:r>
              <a:rPr lang="en-US" sz="1800" b="1" dirty="0" smtClean="0">
                <a:latin typeface="+mj-ea"/>
                <a:ea typeface="+mj-ea"/>
              </a:rPr>
              <a:t>4, </a:t>
            </a:r>
            <a:r>
              <a:rPr lang="ko-KR" altLang="en-US" sz="1800" b="1" dirty="0" smtClean="0">
                <a:latin typeface="+mj-ea"/>
                <a:ea typeface="+mj-ea"/>
              </a:rPr>
              <a:t>전경색</a:t>
            </a:r>
            <a:r>
              <a:rPr lang="en-US" altLang="ko-KR" sz="1800" b="1" dirty="0" smtClean="0">
                <a:latin typeface="+mj-ea"/>
                <a:ea typeface="+mj-ea"/>
              </a:rPr>
              <a:t>,</a:t>
            </a:r>
            <a:r>
              <a:rPr lang="ko-KR" altLang="en-US" sz="1800" b="1" dirty="0" smtClean="0">
                <a:latin typeface="+mj-ea"/>
                <a:ea typeface="+mj-ea"/>
              </a:rPr>
              <a:t> 배경색 </a:t>
            </a:r>
            <a:r>
              <a:rPr lang="en-US" altLang="ko-KR" sz="1800" b="1" dirty="0" smtClean="0">
                <a:latin typeface="+mj-ea"/>
                <a:ea typeface="+mj-ea"/>
              </a:rPr>
              <a:t>:</a:t>
            </a:r>
            <a:r>
              <a:rPr lang="ko-KR" altLang="en-US" sz="1800" b="1" dirty="0" smtClean="0">
                <a:latin typeface="+mj-ea"/>
                <a:ea typeface="+mj-ea"/>
              </a:rPr>
              <a:t>자기가 원하는 적당한 색으로 선택한다</a:t>
            </a:r>
            <a:r>
              <a:rPr lang="en-US" altLang="ko-KR" sz="1800" b="1" dirty="0" smtClean="0">
                <a:latin typeface="+mj-ea"/>
                <a:ea typeface="+mj-ea"/>
              </a:rPr>
              <a:t>.</a:t>
            </a:r>
          </a:p>
          <a:p>
            <a:pPr marL="511175" lvl="1" indent="-457200">
              <a:buNone/>
              <a:tabLst>
                <a:tab pos="511175" algn="l"/>
              </a:tabLst>
            </a:pPr>
            <a:r>
              <a:rPr lang="en-US" sz="1800" b="1" dirty="0" smtClean="0">
                <a:latin typeface="+mj-ea"/>
                <a:ea typeface="+mj-ea"/>
              </a:rPr>
              <a:t>5. </a:t>
            </a:r>
            <a:r>
              <a:rPr lang="ko-KR" altLang="en-US" sz="1800" b="1" dirty="0" smtClean="0">
                <a:latin typeface="+mj-ea"/>
                <a:ea typeface="+mj-ea"/>
              </a:rPr>
              <a:t>그라디언트 툴을 선택하여 그려진 원안에  아래에서 위로 클릭</a:t>
            </a:r>
            <a:r>
              <a:rPr lang="en-US" altLang="ko-KR" sz="1800" b="1" dirty="0" smtClean="0">
                <a:latin typeface="+mj-ea"/>
                <a:ea typeface="+mj-ea"/>
              </a:rPr>
              <a:t>.</a:t>
            </a:r>
            <a:r>
              <a:rPr lang="ko-KR" altLang="en-US" sz="1800" b="1" dirty="0" smtClean="0">
                <a:latin typeface="+mj-ea"/>
                <a:ea typeface="+mj-ea"/>
              </a:rPr>
              <a:t>그라디언트 </a:t>
            </a:r>
            <a:r>
              <a:rPr lang="ko-KR" altLang="en-US" sz="1800" b="1" dirty="0" smtClean="0">
                <a:latin typeface="+mj-ea"/>
                <a:ea typeface="+mj-ea"/>
              </a:rPr>
              <a:t>색깔변화는 </a:t>
            </a:r>
            <a:r>
              <a:rPr lang="en-US" altLang="ko-KR" sz="1800" b="1" dirty="0" smtClean="0">
                <a:latin typeface="+mj-ea"/>
                <a:ea typeface="+mj-ea"/>
              </a:rPr>
              <a:t>click </a:t>
            </a:r>
            <a:r>
              <a:rPr lang="en-US" altLang="ko-KR" sz="1800" b="1" dirty="0" smtClean="0">
                <a:latin typeface="+mj-ea"/>
                <a:ea typeface="+mj-ea"/>
              </a:rPr>
              <a:t>to edit the </a:t>
            </a:r>
            <a:r>
              <a:rPr lang="en-US" altLang="ko-KR" sz="1800" b="1" dirty="0" err="1" smtClean="0">
                <a:latin typeface="+mj-ea"/>
                <a:ea typeface="+mj-ea"/>
              </a:rPr>
              <a:t>gradiant</a:t>
            </a:r>
            <a:r>
              <a:rPr lang="ko-KR" altLang="en-US" sz="1800" b="1" dirty="0" smtClean="0">
                <a:latin typeface="+mj-ea"/>
                <a:ea typeface="+mj-ea"/>
              </a:rPr>
              <a:t>를 클릭하여 만든다</a:t>
            </a:r>
            <a:r>
              <a:rPr lang="en-US" altLang="ko-KR" sz="1800" b="1" dirty="0" smtClean="0">
                <a:latin typeface="+mj-ea"/>
                <a:ea typeface="+mj-ea"/>
              </a:rPr>
              <a:t>.</a:t>
            </a:r>
            <a:endParaRPr lang="en-US" sz="1800" b="1" dirty="0">
              <a:latin typeface="+mj-ea"/>
              <a:ea typeface="+mj-ea"/>
            </a:endParaRPr>
          </a:p>
        </p:txBody>
      </p:sp>
      <p:pic>
        <p:nvPicPr>
          <p:cNvPr id="5" name="Picture 4" descr="명함배경만들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4038600"/>
          </a:xfrm>
          <a:prstGeom prst="rect">
            <a:avLst/>
          </a:prstGeom>
        </p:spPr>
      </p:pic>
      <p:sp>
        <p:nvSpPr>
          <p:cNvPr id="6" name="Rectangle 26"/>
          <p:cNvSpPr/>
          <p:nvPr/>
        </p:nvSpPr>
        <p:spPr>
          <a:xfrm>
            <a:off x="7010400" y="1905000"/>
            <a:ext cx="2309707" cy="2344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7" name="Straight Arrow Connector 9"/>
          <p:cNvCxnSpPr/>
          <p:nvPr/>
        </p:nvCxnSpPr>
        <p:spPr>
          <a:xfrm rot="5400000" flipH="1" flipV="1">
            <a:off x="5257800" y="2438400"/>
            <a:ext cx="2819400" cy="2057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6"/>
          <p:cNvSpPr/>
          <p:nvPr/>
        </p:nvSpPr>
        <p:spPr>
          <a:xfrm>
            <a:off x="762001" y="1295400"/>
            <a:ext cx="3810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26"/>
          <p:cNvSpPr/>
          <p:nvPr/>
        </p:nvSpPr>
        <p:spPr>
          <a:xfrm>
            <a:off x="381000" y="3200400"/>
            <a:ext cx="1143001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2" name="Straight Arrow Connector 9"/>
          <p:cNvCxnSpPr>
            <a:endCxn id="10" idx="3"/>
          </p:cNvCxnSpPr>
          <p:nvPr/>
        </p:nvCxnSpPr>
        <p:spPr>
          <a:xfrm rot="16200000" flipV="1">
            <a:off x="-228600" y="2819401"/>
            <a:ext cx="3962402" cy="12191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9"/>
          <p:cNvCxnSpPr/>
          <p:nvPr/>
        </p:nvCxnSpPr>
        <p:spPr>
          <a:xfrm rot="5400000" flipH="1" flipV="1">
            <a:off x="-723901" y="4533903"/>
            <a:ext cx="2286004" cy="761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6"/>
          <p:cNvSpPr/>
          <p:nvPr/>
        </p:nvSpPr>
        <p:spPr>
          <a:xfrm>
            <a:off x="990600" y="2057400"/>
            <a:ext cx="3810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ight Arrow 19"/>
          <p:cNvSpPr/>
          <p:nvPr/>
        </p:nvSpPr>
        <p:spPr>
          <a:xfrm rot="16200000">
            <a:off x="3028950" y="3067050"/>
            <a:ext cx="80010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6"/>
          <p:cNvSpPr/>
          <p:nvPr/>
        </p:nvSpPr>
        <p:spPr>
          <a:xfrm>
            <a:off x="1219200" y="457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Rectangle 26"/>
          <p:cNvSpPr/>
          <p:nvPr/>
        </p:nvSpPr>
        <p:spPr>
          <a:xfrm>
            <a:off x="304800" y="381000"/>
            <a:ext cx="762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609600"/>
            <a:ext cx="5105400" cy="6553200"/>
          </a:xfrm>
        </p:spPr>
        <p:txBody>
          <a:bodyPr>
            <a:normAutofit fontScale="92500" lnSpcReduction="20000"/>
          </a:bodyPr>
          <a:lstStyle/>
          <a:p>
            <a:pPr>
              <a:buAutoNum type="arabicPeriod" startAt="6"/>
            </a:pPr>
            <a:r>
              <a:rPr lang="en-US" sz="1800" b="1" dirty="0" err="1" smtClean="0"/>
              <a:t>Ctrl+D</a:t>
            </a:r>
            <a:r>
              <a:rPr lang="ko-KR" altLang="en-US" sz="1800" b="1" dirty="0" smtClean="0"/>
              <a:t>를 클릭하여 원 선택선 해제한다</a:t>
            </a:r>
            <a:endParaRPr lang="en-US" altLang="ko-KR" sz="1800" b="1" dirty="0" smtClean="0"/>
          </a:p>
          <a:p>
            <a:pPr>
              <a:buAutoNum type="arabicPeriod" startAt="7"/>
            </a:pPr>
            <a:r>
              <a:rPr lang="ko-KR" altLang="en-US" sz="1800" b="1" dirty="0" smtClean="0"/>
              <a:t>그라디언트해준 원에 </a:t>
            </a:r>
            <a:endParaRPr lang="en-US" altLang="ko-KR" sz="1800" b="1" dirty="0" smtClean="0"/>
          </a:p>
          <a:p>
            <a:pPr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Filter&gt;Stylize&gt;Diffuse&gt;normal   10</a:t>
            </a:r>
            <a:r>
              <a:rPr lang="ko-KR" altLang="en-US" sz="1800" b="1" dirty="0" smtClean="0"/>
              <a:t>번 정도 해준다</a:t>
            </a:r>
            <a:endParaRPr lang="en-US" altLang="ko-KR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8.</a:t>
            </a:r>
            <a:r>
              <a:rPr lang="ko-KR" altLang="en-US" sz="1800" b="1" dirty="0" smtClean="0"/>
              <a:t>이원이 만드어진 레이어 선택한후</a:t>
            </a:r>
            <a:r>
              <a:rPr lang="en-US" altLang="ko-KR" sz="1800" b="1" dirty="0" smtClean="0"/>
              <a:t>&gt;</a:t>
            </a:r>
          </a:p>
          <a:p>
            <a:pPr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CTRL+J </a:t>
            </a:r>
            <a:r>
              <a:rPr lang="ko-KR" altLang="en-US" sz="1800" b="1" dirty="0" smtClean="0"/>
              <a:t>눌러 같은 레이어 </a:t>
            </a:r>
            <a:endParaRPr lang="en-US" altLang="ko-KR" sz="1800" b="1" dirty="0" smtClean="0"/>
          </a:p>
          <a:p>
            <a:pPr>
              <a:buNone/>
            </a:pPr>
            <a:r>
              <a:rPr lang="en-US" altLang="ko-KR" sz="1800" b="1" dirty="0"/>
              <a:t> </a:t>
            </a:r>
            <a:r>
              <a:rPr lang="en-US" altLang="ko-KR" sz="1800" b="1" dirty="0" smtClean="0"/>
              <a:t>  </a:t>
            </a:r>
            <a:r>
              <a:rPr lang="ko-KR" altLang="en-US" sz="1800" b="1" dirty="0" smtClean="0"/>
              <a:t>복사해서추가</a:t>
            </a:r>
            <a:endParaRPr lang="en-US" altLang="ko-KR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9. </a:t>
            </a:r>
            <a:r>
              <a:rPr lang="ko-KR" altLang="en-US" sz="1800" b="1" dirty="0" smtClean="0"/>
              <a:t>레이어</a:t>
            </a:r>
            <a:r>
              <a:rPr lang="en-US" altLang="ko-KR" sz="1800" b="1" dirty="0" smtClean="0"/>
              <a:t>2</a:t>
            </a:r>
            <a:r>
              <a:rPr lang="ko-KR" altLang="en-US" sz="1800" b="1" dirty="0" smtClean="0"/>
              <a:t>을 선택해서 </a:t>
            </a:r>
            <a:endParaRPr lang="en-US" altLang="ko-KR" sz="1800" b="1" dirty="0" smtClean="0"/>
          </a:p>
          <a:p>
            <a:pPr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Layer&gt;New Adjustment layer&gt;Curve&gt;OK&gt;CHANNEL:CMYK&gt;</a:t>
            </a:r>
            <a:r>
              <a:rPr lang="ko-KR" altLang="en-US" sz="1800" b="1" dirty="0" smtClean="0"/>
              <a:t>선을 위쪽으로 올려 색깔 어둡게 </a:t>
            </a:r>
            <a:endParaRPr lang="en-US" altLang="ko-KR" sz="1800" b="1" dirty="0" smtClean="0"/>
          </a:p>
          <a:p>
            <a:pPr>
              <a:buNone/>
            </a:pPr>
            <a:r>
              <a:rPr lang="en-US" altLang="ko-KR" sz="1800" b="1" dirty="0" smtClean="0"/>
              <a:t>10.</a:t>
            </a:r>
            <a:r>
              <a:rPr lang="en-US" sz="1800" b="1" dirty="0" smtClean="0"/>
              <a:t> Layer&gt;New Adjustment layer&gt;HUE/Saturation HUE</a:t>
            </a:r>
            <a:r>
              <a:rPr lang="ko-KR" altLang="en-US" sz="1800" b="1" dirty="0" smtClean="0"/>
              <a:t>와 </a:t>
            </a:r>
            <a:r>
              <a:rPr lang="en-US" sz="1800" b="1" dirty="0" smtClean="0"/>
              <a:t>Saturation </a:t>
            </a:r>
            <a:r>
              <a:rPr lang="ko-KR" altLang="en-US" sz="1800" b="1" dirty="0" smtClean="0"/>
              <a:t>만 왼쪽으로 약간이동해서 어둡게</a:t>
            </a:r>
            <a:endParaRPr lang="en-US" altLang="ko-KR" sz="1800" b="1" dirty="0" smtClean="0"/>
          </a:p>
          <a:p>
            <a:pPr>
              <a:buNone/>
            </a:pPr>
            <a:r>
              <a:rPr lang="en-US" sz="1800" b="1" dirty="0" smtClean="0"/>
              <a:t>11</a:t>
            </a:r>
            <a:r>
              <a:rPr lang="ko-KR" altLang="en-US" sz="1800" b="1" dirty="0" smtClean="0"/>
              <a:t>레이어</a:t>
            </a:r>
            <a:r>
              <a:rPr lang="en-US" altLang="ko-KR" sz="1800" b="1" dirty="0" smtClean="0"/>
              <a:t>2</a:t>
            </a:r>
            <a:r>
              <a:rPr lang="ko-KR" altLang="en-US" sz="1800" b="1" dirty="0" smtClean="0"/>
              <a:t>으로 가서 </a:t>
            </a:r>
            <a:r>
              <a:rPr lang="en-US" altLang="ko-KR" sz="1800" b="1" dirty="0" smtClean="0"/>
              <a:t>,</a:t>
            </a:r>
            <a:r>
              <a:rPr lang="en-US" sz="1800" b="1" dirty="0" smtClean="0"/>
              <a:t> filter&gt;Blur&gt;</a:t>
            </a:r>
            <a:r>
              <a:rPr lang="ko-KR" altLang="en-US" sz="1800" b="1" dirty="0" smtClean="0"/>
              <a:t>가우시안 블러 약간</a:t>
            </a:r>
            <a:endParaRPr lang="en-US" altLang="ko-KR" sz="1800" b="1" dirty="0" smtClean="0"/>
          </a:p>
          <a:p>
            <a:pPr>
              <a:buNone/>
            </a:pPr>
            <a:r>
              <a:rPr lang="en-US" sz="1800" b="1" dirty="0" smtClean="0"/>
              <a:t>12. </a:t>
            </a:r>
            <a:r>
              <a:rPr lang="ko-KR" altLang="en-US" sz="1800" b="1" dirty="0" smtClean="0"/>
              <a:t>레이어</a:t>
            </a:r>
            <a:r>
              <a:rPr lang="en-US" altLang="ko-KR" sz="1800" b="1" dirty="0" smtClean="0"/>
              <a:t>1</a:t>
            </a:r>
            <a:r>
              <a:rPr lang="ko-KR" altLang="en-US" sz="1800" b="1" dirty="0" smtClean="0"/>
              <a:t>을 가장 위로 올리고  레이어</a:t>
            </a:r>
            <a:r>
              <a:rPr lang="en-US" altLang="ko-KR" sz="1800" b="1" dirty="0" smtClean="0"/>
              <a:t>2</a:t>
            </a:r>
            <a:r>
              <a:rPr lang="ko-KR" altLang="en-US" sz="1800" b="1" dirty="0" smtClean="0"/>
              <a:t>를 이동툴 선택해서 약간 이동 </a:t>
            </a:r>
            <a:r>
              <a:rPr lang="en-US" altLang="ko-KR" sz="1800" b="1" dirty="0" smtClean="0"/>
              <a:t>edit&gt;transform&gt;scale</a:t>
            </a:r>
            <a:r>
              <a:rPr lang="ko-KR" altLang="en-US" sz="1800" b="1" dirty="0" smtClean="0"/>
              <a:t>로 약간 크게</a:t>
            </a:r>
            <a:endParaRPr lang="en-US" altLang="ko-KR" sz="1800" b="1" dirty="0" smtClean="0"/>
          </a:p>
          <a:p>
            <a:pPr>
              <a:buNone/>
            </a:pPr>
            <a:endParaRPr lang="en-US" altLang="ko-KR" sz="1800" b="1" dirty="0" smtClean="0"/>
          </a:p>
          <a:p>
            <a:pPr>
              <a:buNone/>
            </a:pPr>
            <a:r>
              <a:rPr lang="en-US" sz="1800" b="1" dirty="0" smtClean="0"/>
              <a:t>13. </a:t>
            </a:r>
            <a:r>
              <a:rPr lang="ko-KR" altLang="en-US" sz="1800" b="1" dirty="0" smtClean="0"/>
              <a:t>가장 위에 있는 레이어</a:t>
            </a:r>
            <a:r>
              <a:rPr lang="en-US" altLang="ko-KR" sz="1800" b="1" dirty="0" smtClean="0"/>
              <a:t>1</a:t>
            </a:r>
            <a:r>
              <a:rPr lang="ko-KR" altLang="en-US" sz="1800" b="1" dirty="0" smtClean="0"/>
              <a:t>위에 레이어</a:t>
            </a:r>
            <a:r>
              <a:rPr lang="en-US" altLang="ko-KR" sz="1800" b="1" dirty="0" smtClean="0"/>
              <a:t>3</a:t>
            </a:r>
            <a:r>
              <a:rPr lang="ko-KR" altLang="en-US" sz="1800" b="1" dirty="0" smtClean="0"/>
              <a:t> 하나 더 추가</a:t>
            </a:r>
            <a:endParaRPr lang="en-US" altLang="ko-KR" sz="1800" b="1" dirty="0" smtClean="0"/>
          </a:p>
          <a:p>
            <a:pPr>
              <a:buNone/>
            </a:pPr>
            <a:r>
              <a:rPr lang="en-US" altLang="ko-KR" sz="1800" b="1" dirty="0" smtClean="0"/>
              <a:t>14</a:t>
            </a:r>
            <a:r>
              <a:rPr lang="en-US" altLang="ko-KR" sz="1800" b="1" dirty="0" smtClean="0"/>
              <a:t>.</a:t>
            </a:r>
            <a:r>
              <a:rPr lang="ko-KR" altLang="en-US" sz="1800" b="1" dirty="0" smtClean="0"/>
              <a:t> </a:t>
            </a:r>
            <a:r>
              <a:rPr lang="ko-KR" altLang="en-US" sz="1800" b="1" dirty="0" smtClean="0"/>
              <a:t>레이어</a:t>
            </a:r>
            <a:r>
              <a:rPr lang="en-US" altLang="ko-KR" sz="1800" b="1" dirty="0" smtClean="0"/>
              <a:t>3</a:t>
            </a:r>
            <a:r>
              <a:rPr lang="ko-KR" altLang="en-US" sz="1800" b="1" dirty="0" smtClean="0"/>
              <a:t>에 </a:t>
            </a:r>
            <a:r>
              <a:rPr lang="en-US" altLang="ko-KR" sz="1800" b="1" dirty="0" smtClean="0"/>
              <a:t>Type</a:t>
            </a:r>
            <a:r>
              <a:rPr lang="ko-KR" altLang="en-US" sz="1800" b="1" dirty="0" smtClean="0"/>
              <a:t>택해서 글자색노랑 택해서 회사 명 입력  이레이어 선택</a:t>
            </a:r>
            <a:r>
              <a:rPr lang="en-US" altLang="ko-KR" sz="1800" b="1" dirty="0" smtClean="0"/>
              <a:t>&gt;</a:t>
            </a:r>
            <a:r>
              <a:rPr lang="ko-KR" altLang="en-US" sz="1800" b="1" dirty="0" smtClean="0"/>
              <a:t>우측마우스</a:t>
            </a:r>
            <a:r>
              <a:rPr lang="en-US" altLang="ko-KR" sz="1800" b="1" dirty="0" smtClean="0"/>
              <a:t>&gt;</a:t>
            </a:r>
            <a:r>
              <a:rPr lang="en-US" altLang="ko-KR" sz="1800" b="1" dirty="0" err="1" smtClean="0"/>
              <a:t>Rasterize</a:t>
            </a:r>
            <a:r>
              <a:rPr lang="en-US" altLang="ko-KR" sz="1800" b="1" dirty="0" smtClean="0"/>
              <a:t>  </a:t>
            </a:r>
            <a:r>
              <a:rPr lang="en-US" altLang="ko-KR" sz="1800" b="1" dirty="0" smtClean="0"/>
              <a:t>layer</a:t>
            </a:r>
            <a:endParaRPr lang="en-US" altLang="ko-KR" sz="1800" b="1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3200400" cy="533400"/>
          </a:xfrm>
        </p:spPr>
        <p:txBody>
          <a:bodyPr anchor="ctr">
            <a:normAutofit fontScale="90000"/>
          </a:bodyPr>
          <a:lstStyle/>
          <a:p>
            <a:pPr marL="514350" indent="-514350" algn="ctr"/>
            <a:r>
              <a:rPr lang="ko-KR" altLang="en-US" sz="3600" b="1" dirty="0" smtClean="0">
                <a:solidFill>
                  <a:srgbClr val="FF0000"/>
                </a:solidFill>
              </a:rPr>
              <a:t>명함배경만들기</a:t>
            </a:r>
            <a:endParaRPr lang="en-US" sz="3600" dirty="0"/>
          </a:p>
        </p:txBody>
      </p:sp>
      <p:pic>
        <p:nvPicPr>
          <p:cNvPr id="5" name="Picture 4" descr="그라디언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3810000" cy="3886200"/>
          </a:xfrm>
          <a:prstGeom prst="rect">
            <a:avLst/>
          </a:prstGeom>
        </p:spPr>
      </p:pic>
      <p:pic>
        <p:nvPicPr>
          <p:cNvPr id="7" name="Picture 6" descr="원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600200"/>
            <a:ext cx="1295400" cy="1291096"/>
          </a:xfrm>
          <a:prstGeom prst="rect">
            <a:avLst/>
          </a:prstGeom>
        </p:spPr>
      </p:pic>
      <p:pic>
        <p:nvPicPr>
          <p:cNvPr id="8" name="Picture 7" descr="CURV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445942"/>
            <a:ext cx="3810000" cy="2412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회사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5078069" cy="29718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3200400" cy="533400"/>
          </a:xfrm>
        </p:spPr>
        <p:txBody>
          <a:bodyPr anchor="ctr">
            <a:normAutofit fontScale="90000"/>
          </a:bodyPr>
          <a:lstStyle/>
          <a:p>
            <a:pPr marL="514350" indent="-514350" algn="ctr"/>
            <a:r>
              <a:rPr lang="ko-KR" altLang="en-US" sz="3600" b="1" dirty="0" smtClean="0">
                <a:solidFill>
                  <a:srgbClr val="FF0000"/>
                </a:solidFill>
              </a:rPr>
              <a:t>명함배경만들기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9200" y="685800"/>
            <a:ext cx="4114800" cy="617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1175" lvl="1" indent="-457200">
              <a:spcBef>
                <a:spcPct val="20000"/>
              </a:spcBef>
              <a:tabLst>
                <a:tab pos="511175" algn="l"/>
              </a:tabLst>
            </a:pPr>
            <a:r>
              <a:rPr lang="en-US" sz="1600" b="1" dirty="0" smtClean="0"/>
              <a:t>15. </a:t>
            </a:r>
            <a:r>
              <a:rPr lang="ko-KR" altLang="en-US" sz="1600" b="1" dirty="0" smtClean="0"/>
              <a:t>회사명레이어 선택해서 </a:t>
            </a:r>
            <a:r>
              <a:rPr lang="en-US" altLang="ko-KR" sz="1600" b="1" dirty="0" smtClean="0"/>
              <a:t>CRTL +J </a:t>
            </a:r>
            <a:r>
              <a:rPr lang="ko-KR" altLang="en-US" sz="1600" b="1" dirty="0" smtClean="0"/>
              <a:t>하여 복사해 둔다</a:t>
            </a:r>
            <a:r>
              <a:rPr lang="en-US" altLang="ko-KR" sz="1600" b="1" dirty="0" smtClean="0"/>
              <a:t>.</a:t>
            </a:r>
            <a:r>
              <a:rPr lang="en-US" sz="1600" b="1" dirty="0" smtClean="0"/>
              <a:t> </a:t>
            </a:r>
            <a:endParaRPr lang="en-US" sz="1600" b="1" dirty="0" smtClean="0"/>
          </a:p>
          <a:p>
            <a:pPr marL="511175" lvl="1" indent="-457200">
              <a:spcBef>
                <a:spcPct val="20000"/>
              </a:spcBef>
              <a:tabLst>
                <a:tab pos="511175" algn="l"/>
              </a:tabLst>
            </a:pPr>
            <a:endParaRPr lang="en-US" b="1" dirty="0" smtClean="0"/>
          </a:p>
          <a:p>
            <a:pPr marL="511175" lvl="1" indent="-457200">
              <a:spcBef>
                <a:spcPct val="20000"/>
              </a:spcBef>
              <a:tabLst>
                <a:tab pos="511175" algn="l"/>
              </a:tabLst>
            </a:pPr>
            <a:r>
              <a:rPr lang="en-US" sz="1600" b="1" dirty="0" smtClean="0"/>
              <a:t>16</a:t>
            </a:r>
            <a:r>
              <a:rPr lang="en-US" sz="1600" b="1" dirty="0" smtClean="0"/>
              <a:t>.</a:t>
            </a:r>
            <a:r>
              <a:rPr lang="ko-KR" altLang="en-US" sz="1600" b="1" dirty="0" smtClean="0"/>
              <a:t> 회사명레이어 선택해서 가장위로 올린다</a:t>
            </a:r>
            <a:r>
              <a:rPr lang="en-US" altLang="ko-KR" sz="1600" b="1" dirty="0" smtClean="0"/>
              <a:t>.</a:t>
            </a:r>
            <a:r>
              <a:rPr lang="ko-KR" altLang="en-US" sz="1600" b="1" dirty="0" smtClean="0"/>
              <a:t>그 레이어에 </a:t>
            </a:r>
            <a:r>
              <a:rPr lang="en-US" altLang="ko-KR" sz="1600" b="1" dirty="0" smtClean="0"/>
              <a:t>Filter&gt;Stylize&gt;Emboss .angle:3 </a:t>
            </a:r>
            <a:r>
              <a:rPr lang="en-US" altLang="ko-KR" sz="1600" b="1" dirty="0" smtClean="0"/>
              <a:t>Height:2</a:t>
            </a:r>
          </a:p>
          <a:p>
            <a:pPr marL="511175" lvl="1" indent="-457200">
              <a:spcBef>
                <a:spcPct val="20000"/>
              </a:spcBef>
              <a:tabLst>
                <a:tab pos="511175" algn="l"/>
              </a:tabLst>
            </a:pPr>
            <a:endParaRPr lang="en-US" altLang="ko-KR" sz="1600" b="1" dirty="0" smtClean="0"/>
          </a:p>
          <a:p>
            <a:pPr marL="511175" lvl="1" indent="-457200">
              <a:spcBef>
                <a:spcPct val="20000"/>
              </a:spcBef>
              <a:tabLst>
                <a:tab pos="511175" algn="l"/>
              </a:tabLst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17. </a:t>
            </a:r>
            <a:r>
              <a:rPr lang="ko-KR" altLang="en-US" sz="1600" b="1" dirty="0" smtClean="0"/>
              <a:t>복사해 둔 회사명레이어선택해서</a:t>
            </a:r>
            <a:endParaRPr lang="en-US" altLang="ko-KR" sz="1600" b="1" dirty="0" smtClean="0"/>
          </a:p>
          <a:p>
            <a:pPr marL="511175" lvl="1" indent="-457200">
              <a:spcBef>
                <a:spcPct val="20000"/>
              </a:spcBef>
              <a:tabLst>
                <a:tab pos="511175" algn="l"/>
              </a:tabLst>
            </a:pPr>
            <a:r>
              <a:rPr lang="en-US" altLang="ko-KR" sz="1600" b="1" dirty="0" smtClean="0"/>
              <a:t>      </a:t>
            </a:r>
            <a:r>
              <a:rPr lang="ko-KR" altLang="en-US" sz="1600" b="1" dirty="0" smtClean="0"/>
              <a:t>흰색으로 바꾸고 </a:t>
            </a:r>
            <a:r>
              <a:rPr lang="en-US" altLang="ko-KR" sz="1600" b="1" dirty="0" smtClean="0"/>
              <a:t>edit&gt;Transform&gt;scale</a:t>
            </a:r>
            <a:r>
              <a:rPr lang="ko-KR" altLang="en-US" sz="1600" b="1" dirty="0" smtClean="0"/>
              <a:t>로</a:t>
            </a:r>
            <a:endParaRPr lang="en-US" altLang="ko-KR" sz="1600" b="1" dirty="0" smtClean="0"/>
          </a:p>
          <a:p>
            <a:pPr marL="511175" lvl="1" indent="-457200">
              <a:spcBef>
                <a:spcPct val="20000"/>
              </a:spcBef>
              <a:tabLst>
                <a:tab pos="511175" algn="l"/>
              </a:tabLst>
            </a:pPr>
            <a:r>
              <a:rPr lang="en-US" altLang="ko-KR" sz="1600" b="1" dirty="0" smtClean="0"/>
              <a:t>    </a:t>
            </a:r>
            <a:r>
              <a:rPr lang="ko-KR" altLang="en-US" sz="1600" b="1" dirty="0" smtClean="0"/>
              <a:t> 약간 크게 한후 이동툴로 약간 이동해서</a:t>
            </a:r>
            <a:endParaRPr lang="en-US" altLang="ko-KR" sz="1600" b="1" dirty="0" smtClean="0"/>
          </a:p>
          <a:p>
            <a:pPr marL="511175" lvl="1" indent="-457200">
              <a:spcBef>
                <a:spcPct val="20000"/>
              </a:spcBef>
              <a:tabLst>
                <a:tab pos="511175" algn="l"/>
              </a:tabLst>
            </a:pPr>
            <a:r>
              <a:rPr lang="en-US" altLang="ko-KR" sz="1600" b="1" dirty="0" smtClean="0"/>
              <a:t>     </a:t>
            </a:r>
            <a:r>
              <a:rPr lang="ko-KR" altLang="en-US" sz="1600" b="1" dirty="0" smtClean="0"/>
              <a:t> 입체적으로 만든다</a:t>
            </a:r>
            <a:r>
              <a:rPr lang="en-US" altLang="ko-KR" sz="1600" b="1" dirty="0" smtClean="0"/>
              <a:t>. </a:t>
            </a:r>
            <a:r>
              <a:rPr lang="ko-KR" altLang="en-US" sz="1600" b="1" dirty="0" smtClean="0"/>
              <a:t>복사해 둔 회사명레이어는 회사면 레이어 아래에</a:t>
            </a:r>
            <a:endParaRPr lang="en-US" altLang="ko-KR" sz="1600" b="1" dirty="0" smtClean="0"/>
          </a:p>
          <a:p>
            <a:pPr marL="511175" lvl="1" indent="-457200">
              <a:spcBef>
                <a:spcPct val="20000"/>
              </a:spcBef>
              <a:tabLst>
                <a:tab pos="511175" algn="l"/>
              </a:tabLst>
            </a:pP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1175" lvl="1" indent="-457200">
              <a:spcBef>
                <a:spcPct val="20000"/>
              </a:spcBef>
              <a:tabLst>
                <a:tab pos="511175" algn="l"/>
              </a:tabLst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레이어 하나를 더 추가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1175" lvl="1" indent="-457200">
              <a:spcBef>
                <a:spcPct val="20000"/>
              </a:spcBef>
              <a:tabLst>
                <a:tab pos="511175" algn="l"/>
              </a:tabLst>
            </a:pPr>
            <a:r>
              <a:rPr lang="en-US" altLang="ko-KR" sz="1600" b="1" dirty="0" smtClean="0"/>
              <a:t>        </a:t>
            </a:r>
            <a:r>
              <a:rPr lang="en-US" altLang="ko-KR" sz="1600" b="1" dirty="0" err="1" smtClean="0"/>
              <a:t>Rectanglar</a:t>
            </a:r>
            <a:r>
              <a:rPr lang="en-US" altLang="ko-KR" sz="1600" b="1" dirty="0" smtClean="0"/>
              <a:t> Marquee tool</a:t>
            </a:r>
            <a:r>
              <a:rPr lang="ko-KR" altLang="en-US" sz="1600" b="1" dirty="0" smtClean="0"/>
              <a:t>로 사각형 그려주고 원하는 색깔넣어준다</a:t>
            </a:r>
            <a:r>
              <a:rPr lang="en-US" altLang="ko-KR" sz="1600" b="1" dirty="0" smtClean="0"/>
              <a:t>.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Ctrl+D</a:t>
            </a:r>
            <a:endParaRPr lang="en-US" sz="1600" b="1" dirty="0" smtClean="0"/>
          </a:p>
          <a:p>
            <a:pPr marL="511175" lvl="1" indent="-457200">
              <a:spcBef>
                <a:spcPct val="20000"/>
              </a:spcBef>
              <a:tabLst>
                <a:tab pos="511175" algn="l"/>
              </a:tabLst>
            </a:pPr>
            <a:r>
              <a:rPr lang="en-US" altLang="ko-KR" sz="1600" b="1" dirty="0" smtClean="0"/>
              <a:t>19. Edit&gt;Transform&gt;Warp</a:t>
            </a:r>
          </a:p>
          <a:p>
            <a:pPr marL="511175" lvl="1" indent="-457200">
              <a:spcBef>
                <a:spcPct val="20000"/>
              </a:spcBef>
              <a:tabLst>
                <a:tab pos="511175" algn="l"/>
              </a:tabLst>
            </a:pPr>
            <a:r>
              <a:rPr lang="ko-KR" altLang="en-US" sz="1600" b="1" dirty="0" smtClean="0"/>
              <a:t>     점을 이동해서 원하는 모양으로 만든다</a:t>
            </a:r>
            <a:r>
              <a:rPr lang="en-US" altLang="ko-KR" sz="1600" b="1" dirty="0" smtClean="0"/>
              <a:t>.</a:t>
            </a:r>
          </a:p>
          <a:p>
            <a:pPr marL="511175" lvl="1" indent="-457200">
              <a:spcBef>
                <a:spcPct val="20000"/>
              </a:spcBef>
              <a:tabLst>
                <a:tab pos="511175" algn="l"/>
              </a:tabLst>
            </a:pPr>
            <a:r>
              <a:rPr lang="ko-KR" altLang="en-US" sz="1600" b="1" dirty="0" smtClean="0"/>
              <a:t>이 레이어를 </a:t>
            </a:r>
            <a:r>
              <a:rPr lang="en-US" altLang="ko-KR" sz="1600" b="1" dirty="0" err="1" smtClean="0"/>
              <a:t>backgraound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레이어 바로 위로 이동 시킨다</a:t>
            </a:r>
            <a:r>
              <a:rPr lang="en-US" altLang="ko-KR" sz="1600" b="1" dirty="0" smtClean="0"/>
              <a:t>.</a:t>
            </a:r>
          </a:p>
          <a:p>
            <a:pPr marL="511175" lvl="1" indent="-457200">
              <a:spcBef>
                <a:spcPct val="20000"/>
              </a:spcBef>
              <a:tabLst>
                <a:tab pos="511175" algn="l"/>
              </a:tabLst>
            </a:pPr>
            <a:r>
              <a:rPr lang="en-US" altLang="ko-KR" sz="1600" b="1" dirty="0" smtClean="0"/>
              <a:t>20. </a:t>
            </a:r>
            <a:r>
              <a:rPr lang="ko-KR" altLang="en-US" sz="1600" b="1" dirty="0" smtClean="0"/>
              <a:t>오른쪽 여백에 적당한 명함과 정보 입력</a:t>
            </a:r>
            <a:endParaRPr lang="en-US" altLang="ko-KR" sz="1600" b="1" dirty="0" smtClean="0"/>
          </a:p>
          <a:p>
            <a:pPr marL="511175" lvl="1" indent="-457200">
              <a:spcBef>
                <a:spcPct val="20000"/>
              </a:spcBef>
              <a:tabLst>
                <a:tab pos="511175" algn="l"/>
              </a:tabLst>
            </a:pP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1175" lvl="1" indent="-457200">
              <a:spcBef>
                <a:spcPct val="20000"/>
              </a:spcBef>
              <a:tabLst>
                <a:tab pos="511175" algn="l"/>
              </a:tabLst>
            </a:pPr>
            <a:r>
              <a:rPr lang="en-US" sz="1600" b="1" dirty="0" smtClean="0"/>
              <a:t>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회사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86200"/>
            <a:ext cx="44196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3200400" cy="533400"/>
          </a:xfrm>
        </p:spPr>
        <p:txBody>
          <a:bodyPr anchor="ctr">
            <a:normAutofit fontScale="90000"/>
          </a:bodyPr>
          <a:lstStyle/>
          <a:p>
            <a:pPr marL="514350" indent="-514350" algn="ctr"/>
            <a:r>
              <a:rPr lang="ko-KR" altLang="en-US" sz="3600" b="1" dirty="0" smtClean="0">
                <a:solidFill>
                  <a:srgbClr val="FF0000"/>
                </a:solidFill>
              </a:rPr>
              <a:t>명함배경만들기</a:t>
            </a:r>
            <a:endParaRPr lang="en-US" sz="3600" dirty="0"/>
          </a:p>
        </p:txBody>
      </p:sp>
      <p:pic>
        <p:nvPicPr>
          <p:cNvPr id="8" name="Picture 7" descr="war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4876799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NAME CARD 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47800"/>
            <a:ext cx="44958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NAME CARD BACKGROU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8600" y="3962400"/>
            <a:ext cx="49530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ight Arrow 9"/>
          <p:cNvSpPr/>
          <p:nvPr/>
        </p:nvSpPr>
        <p:spPr>
          <a:xfrm>
            <a:off x="4038600" y="1524000"/>
            <a:ext cx="9906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3723199">
            <a:off x="4114800" y="3657600"/>
            <a:ext cx="7620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00400" y="0"/>
            <a:ext cx="2971800" cy="778098"/>
          </a:xfrm>
        </p:spPr>
        <p:txBody>
          <a:bodyPr>
            <a:normAutofit fontScale="90000"/>
          </a:bodyPr>
          <a:lstStyle/>
          <a:p>
            <a:r>
              <a:rPr lang="ko-KR" altLang="en-US" b="1" dirty="0" err="1" smtClean="0">
                <a:solidFill>
                  <a:srgbClr val="FF0000"/>
                </a:solidFill>
              </a:rPr>
              <a:t>명함만들기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9" name="내용 개체 틀 10"/>
          <p:cNvSpPr>
            <a:spLocks noGrp="1"/>
          </p:cNvSpPr>
          <p:nvPr>
            <p:ph idx="1"/>
          </p:nvPr>
        </p:nvSpPr>
        <p:spPr>
          <a:xfrm>
            <a:off x="152400" y="838200"/>
            <a:ext cx="9144000" cy="61722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FILE&gt; </a:t>
            </a:r>
            <a:r>
              <a:rPr lang="ko-KR" altLang="en-US" sz="2000" b="1" dirty="0" err="1" smtClean="0">
                <a:latin typeface="바탕" pitchFamily="18" charset="-127"/>
                <a:ea typeface="바탕" pitchFamily="18" charset="-127"/>
              </a:rPr>
              <a:t>새로만들기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914400" lvl="1" indent="-514350">
              <a:buNone/>
            </a:pP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폭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:90mm   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높이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:50mm</a:t>
            </a:r>
          </a:p>
          <a:p>
            <a:pPr marL="914400" lvl="1" indent="-514350">
              <a:buNone/>
            </a:pP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해상도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:300 </a:t>
            </a:r>
          </a:p>
          <a:p>
            <a:pPr marL="914400" lvl="1" indent="-514350">
              <a:buNone/>
            </a:pP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칼라모드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: CMYK</a:t>
            </a:r>
          </a:p>
          <a:p>
            <a:pPr marL="514350" indent="-514350">
              <a:buAutoNum type="arabicPeriod"/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AutoNum type="arabicPeriod"/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AutoNum type="arabicPeriod"/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AutoNum type="arabicPeriod"/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AutoNum type="arabicPeriod"/>
            </a:pPr>
            <a:r>
              <a:rPr lang="ko-KR" altLang="en-US" sz="2000" b="1" dirty="0" err="1" smtClean="0">
                <a:latin typeface="바탕" pitchFamily="18" charset="-127"/>
                <a:ea typeface="바탕" pitchFamily="18" charset="-127"/>
              </a:rPr>
              <a:t>일반지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명함 규격사이즈 알기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4038600" y="4077072"/>
            <a:ext cx="4724400" cy="2780928"/>
            <a:chOff x="1799692" y="1988840"/>
            <a:chExt cx="4860540" cy="3416215"/>
          </a:xfrm>
        </p:grpSpPr>
        <p:pic>
          <p:nvPicPr>
            <p:cNvPr id="13" name="그림 12" descr="일반지명함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9692" y="1988840"/>
              <a:ext cx="4860540" cy="34162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Rectangle 26"/>
            <p:cNvSpPr/>
            <p:nvPr/>
          </p:nvSpPr>
          <p:spPr>
            <a:xfrm>
              <a:off x="1835696" y="2420888"/>
              <a:ext cx="2376264" cy="2880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5" name="Rectangle 26"/>
            <p:cNvSpPr/>
            <p:nvPr/>
          </p:nvSpPr>
          <p:spPr>
            <a:xfrm>
              <a:off x="2411760" y="3861048"/>
              <a:ext cx="2160240" cy="21602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pic>
        <p:nvPicPr>
          <p:cNvPr id="17" name="그림 16" descr="명함만들기 새로만들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838200"/>
            <a:ext cx="4454004" cy="2596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3200400" y="0"/>
            <a:ext cx="2971800" cy="778098"/>
          </a:xfrm>
        </p:spPr>
        <p:txBody>
          <a:bodyPr>
            <a:normAutofit fontScale="90000"/>
          </a:bodyPr>
          <a:lstStyle/>
          <a:p>
            <a:r>
              <a:rPr lang="ko-KR" altLang="en-US" b="1" dirty="0" err="1" smtClean="0">
                <a:solidFill>
                  <a:srgbClr val="FF0000"/>
                </a:solidFill>
              </a:rPr>
              <a:t>명함만들기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" name="내용 개체 틀 10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글자 색상 정하기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바깥 테두리 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CTRL+A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전체선택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Edit&gt;stroke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선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폭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1px    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위치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안쪽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작업 사이즈는 가로 세로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2mm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더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크다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그래서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None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  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image&gt;canvas&gt;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폭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:92mm 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높이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:52mm 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캔버스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칼라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흰색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3"/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7" name="그림 6" descr="canvas 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9718" y="2996952"/>
            <a:ext cx="4457159" cy="3744416"/>
          </a:xfrm>
          <a:prstGeom prst="rect">
            <a:avLst/>
          </a:prstGeom>
        </p:spPr>
      </p:pic>
      <p:sp>
        <p:nvSpPr>
          <p:cNvPr id="8" name="Rectangle 28"/>
          <p:cNvSpPr/>
          <p:nvPr/>
        </p:nvSpPr>
        <p:spPr>
          <a:xfrm>
            <a:off x="3923928" y="6165304"/>
            <a:ext cx="82758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286000" y="0"/>
            <a:ext cx="4648200" cy="778098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 err="1" smtClean="0">
                <a:solidFill>
                  <a:srgbClr val="FF0000"/>
                </a:solidFill>
              </a:rPr>
              <a:t>명함만들기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내용 개체 틀 10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백그라운드 색상 정하고 채우기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글자 색깔 정하고  글자 입력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글자모양 변형 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Edit&gt; Transform&gt;Rotate, Scale</a:t>
            </a:r>
          </a:p>
          <a:p>
            <a:pPr marL="514350" indent="-514350">
              <a:buFont typeface="+mj-lt"/>
              <a:buAutoNum type="arabicPeriod" startAt="7"/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0" name="Picture 9" descr="A &amp; G COMPA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0"/>
            <a:ext cx="7229475" cy="418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895600" y="0"/>
            <a:ext cx="3733800" cy="609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명함만들기 주의 사항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8580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000" b="1" dirty="0" smtClean="0"/>
              <a:t>포토샵 해상도</a:t>
            </a:r>
            <a:r>
              <a:rPr lang="en-US" altLang="ko-KR" sz="2000" b="1" dirty="0" smtClean="0"/>
              <a:t>: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300dpi </a:t>
            </a:r>
            <a:r>
              <a:rPr lang="ko-KR" altLang="en-US" sz="2000" b="1" dirty="0" smtClean="0"/>
              <a:t>이상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색상 모드</a:t>
            </a:r>
            <a:r>
              <a:rPr lang="en-US" sz="2000" b="1" dirty="0" smtClean="0"/>
              <a:t>: CMYK </a:t>
            </a:r>
            <a:r>
              <a:rPr lang="ko-KR" altLang="en-US" sz="2000" b="1" dirty="0" smtClean="0"/>
              <a:t>로</a:t>
            </a:r>
            <a:r>
              <a:rPr lang="en-US" altLang="ko-KR" sz="2000" b="1" dirty="0" smtClean="0"/>
              <a:t>, </a:t>
            </a:r>
          </a:p>
          <a:p>
            <a:pPr marL="342900" indent="-342900"/>
            <a:r>
              <a:rPr lang="en-US" altLang="ko-KR" sz="2000" b="1" dirty="0" smtClean="0"/>
              <a:t>    - </a:t>
            </a:r>
            <a:r>
              <a:rPr lang="ko-KR" altLang="en-US" sz="2000" b="1" dirty="0" smtClean="0"/>
              <a:t>해상도</a:t>
            </a:r>
            <a:r>
              <a:rPr lang="en-US" altLang="ko-KR" sz="2000" b="1" dirty="0" smtClean="0"/>
              <a:t>(resolution)</a:t>
            </a:r>
            <a:r>
              <a:rPr lang="ko-KR" altLang="en-US" sz="2000" b="1" dirty="0" smtClean="0"/>
              <a:t>는 </a:t>
            </a:r>
            <a:r>
              <a:rPr lang="en-US" altLang="ko-KR" sz="2000" b="1" dirty="0" smtClean="0"/>
              <a:t>300dpi </a:t>
            </a:r>
            <a:r>
              <a:rPr lang="ko-KR" altLang="en-US" sz="2000" b="1" dirty="0" smtClean="0"/>
              <a:t>이하로 진행하시면 인쇄시 깨지거나 흐릴 수 있으니꼭 </a:t>
            </a:r>
            <a:r>
              <a:rPr lang="en-US" altLang="ko-KR" sz="2000" b="1" dirty="0" smtClean="0"/>
              <a:t>300 </a:t>
            </a:r>
            <a:r>
              <a:rPr lang="ko-KR" altLang="en-US" sz="2000" b="1" dirty="0" smtClean="0"/>
              <a:t>이상으로</a:t>
            </a:r>
            <a:endParaRPr lang="en-US" altLang="ko-KR" sz="2000" b="1" dirty="0" smtClean="0"/>
          </a:p>
          <a:p>
            <a:pPr marL="342900" indent="-342900"/>
            <a:endParaRPr lang="en-US" altLang="ko-KR" sz="2000" b="1" dirty="0" smtClean="0"/>
          </a:p>
          <a:p>
            <a:pPr marL="457200" indent="-457200">
              <a:buAutoNum type="arabicPeriod" startAt="2"/>
            </a:pPr>
            <a:r>
              <a:rPr lang="ko-KR" altLang="en-US" sz="2000" b="1" dirty="0" smtClean="0"/>
              <a:t>포토샵 작업시 이미지 사이즈는 </a:t>
            </a:r>
            <a:r>
              <a:rPr lang="en-US" altLang="ko-KR" sz="2000" b="1" dirty="0" smtClean="0"/>
              <a:t>100%</a:t>
            </a:r>
            <a:r>
              <a:rPr lang="ko-KR" altLang="en-US" sz="2000" b="1" dirty="0" smtClean="0"/>
              <a:t>로 설정을 하시고 모든 이미지는 최소 </a:t>
            </a:r>
            <a:r>
              <a:rPr lang="en-US" altLang="ko-KR" sz="2000" b="1" dirty="0" smtClean="0"/>
              <a:t>50%</a:t>
            </a:r>
            <a:r>
              <a:rPr lang="ko-KR" altLang="en-US" sz="2000" b="1" dirty="0" smtClean="0"/>
              <a:t>이하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최대 </a:t>
            </a:r>
            <a:r>
              <a:rPr lang="en-US" altLang="ko-KR" sz="2000" b="1" dirty="0" smtClean="0"/>
              <a:t>130%</a:t>
            </a:r>
            <a:r>
              <a:rPr lang="ko-KR" altLang="en-US" sz="2000" b="1" dirty="0" smtClean="0"/>
              <a:t>이상 확대하지 않아야 합니다</a:t>
            </a:r>
            <a:r>
              <a:rPr lang="en-US" altLang="ko-KR" sz="2000" b="1" dirty="0" smtClean="0"/>
              <a:t>.</a:t>
            </a:r>
          </a:p>
          <a:p>
            <a:pPr marL="457200" indent="-457200">
              <a:buAutoNum type="arabicPeriod" startAt="2"/>
            </a:pPr>
            <a:endParaRPr lang="en-US" altLang="ko-KR" sz="2000" b="1" dirty="0" smtClean="0"/>
          </a:p>
          <a:p>
            <a:pPr marL="457200" indent="-457200">
              <a:buAutoNum type="arabicPeriod" startAt="3"/>
            </a:pPr>
            <a:r>
              <a:rPr lang="ko-KR" altLang="en-US" sz="2000" b="1" dirty="0" smtClean="0"/>
              <a:t>저장</a:t>
            </a:r>
            <a:r>
              <a:rPr lang="en-US" sz="2000" b="1" dirty="0" smtClean="0"/>
              <a:t> : </a:t>
            </a:r>
            <a:r>
              <a:rPr lang="ko-KR" altLang="en-US" sz="2000" b="1" dirty="0" smtClean="0"/>
              <a:t>확장자명은</a:t>
            </a:r>
            <a:r>
              <a:rPr lang="en-US" sz="2000" b="1" dirty="0" smtClean="0"/>
              <a:t> jpg, </a:t>
            </a:r>
            <a:r>
              <a:rPr lang="ko-KR" altLang="en-US" sz="2000" b="1" dirty="0" smtClean="0"/>
              <a:t>포토샵에서 작업한</a:t>
            </a:r>
            <a:r>
              <a:rPr lang="en-US" sz="2000" b="1" dirty="0" smtClean="0"/>
              <a:t> *.jpg</a:t>
            </a:r>
            <a:r>
              <a:rPr lang="ko-KR" altLang="en-US" sz="2000" b="1" dirty="0" smtClean="0"/>
              <a:t>파일보다 일러스트나 코렐에서 작업한</a:t>
            </a:r>
            <a:r>
              <a:rPr lang="en-US" sz="2000" b="1" dirty="0" smtClean="0"/>
              <a:t> *.EPS(AI), CDR</a:t>
            </a:r>
            <a:r>
              <a:rPr lang="ko-KR" altLang="en-US" sz="2000" b="1" dirty="0" smtClean="0"/>
              <a:t>파일이 선명하게 인쇄됩니다</a:t>
            </a:r>
            <a:r>
              <a:rPr lang="en-US" sz="2000" b="1" dirty="0" smtClean="0"/>
              <a:t>.</a:t>
            </a:r>
          </a:p>
          <a:p>
            <a:pPr marL="457200" indent="-457200">
              <a:buAutoNum type="arabicPeriod" startAt="3"/>
            </a:pPr>
            <a:endParaRPr lang="en-US" sz="2000" b="1" dirty="0" smtClean="0"/>
          </a:p>
          <a:p>
            <a:pPr marL="457200" indent="-457200">
              <a:buAutoNum type="arabicPeriod" startAt="4"/>
            </a:pPr>
            <a:r>
              <a:rPr lang="ko-KR" altLang="en-US" sz="2000" b="1" dirty="0" smtClean="0"/>
              <a:t>포토샵에서 검정색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먹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으로 서체 작업을 하실 때에는 지정된 칼라박스를 사용하시지 마시고 색상 값에서 </a:t>
            </a:r>
            <a:r>
              <a:rPr lang="en-US" altLang="ko-KR" sz="2000" b="1" dirty="0" smtClean="0"/>
              <a:t>C:0 M:0 Y:0 K:100 </a:t>
            </a:r>
            <a:r>
              <a:rPr lang="ko-KR" altLang="en-US" sz="2000" b="1" dirty="0" smtClean="0"/>
              <a:t>으로 작업하셔야 합니다</a:t>
            </a:r>
            <a:r>
              <a:rPr lang="en-US" altLang="ko-KR" sz="2000" b="1" dirty="0" smtClean="0"/>
              <a:t>. </a:t>
            </a:r>
            <a:br>
              <a:rPr lang="en-US" altLang="ko-KR" sz="2000" b="1" dirty="0" smtClean="0"/>
            </a:br>
            <a:r>
              <a:rPr lang="ko-KR" altLang="en-US" sz="2000" b="1" dirty="0" smtClean="0"/>
              <a:t>지정된 검은색은 </a:t>
            </a:r>
            <a:r>
              <a:rPr lang="en-US" altLang="ko-KR" sz="2000" b="1" dirty="0" smtClean="0"/>
              <a:t>CMYK </a:t>
            </a:r>
            <a:r>
              <a:rPr lang="ko-KR" altLang="en-US" sz="2000" b="1" dirty="0" smtClean="0"/>
              <a:t>값들이 높게 들어가 있어서 인쇄시 뒷 묻음이 생기거나 핀이 맞지 않아 글씨가 흔들려 보이게 됩니다</a:t>
            </a:r>
            <a:r>
              <a:rPr lang="en-US" altLang="ko-KR" sz="2000" b="1" dirty="0" smtClean="0"/>
              <a:t>.</a:t>
            </a:r>
          </a:p>
          <a:p>
            <a:pPr marL="457200" indent="-457200">
              <a:buAutoNum type="arabicPeriod" startAt="4"/>
            </a:pPr>
            <a:endParaRPr lang="en-US" altLang="ko-KR" sz="2000" b="1" dirty="0" smtClean="0"/>
          </a:p>
          <a:p>
            <a:pPr marL="457200" indent="-457200"/>
            <a:r>
              <a:rPr lang="en-US" altLang="ko-KR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en-US" altLang="ko-KR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  </a:t>
            </a:r>
            <a:r>
              <a:rPr lang="en-US" altLang="ko-KR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View - Ruler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를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선택하고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Guides line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으로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재단선을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표시해주세요</a:t>
            </a:r>
            <a:r>
              <a:rPr lang="en-US" altLang="ko-KR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배경이미지등은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편집선과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안전선에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맞게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디자인해주세요</a:t>
            </a: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.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 회사상호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또는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로고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등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중요한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내용물은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재단선</a:t>
            </a:r>
            <a:r>
              <a:rPr lang="en-US" altLang="ko-KR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(86*52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또는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90*50)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에서 안쪽으로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약</a:t>
            </a:r>
            <a:r>
              <a:rPr lang="en-US" altLang="ko-KR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2~3mm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정도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여유를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갖고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안전선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안쪽으로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제작하세요</a:t>
            </a:r>
            <a:r>
              <a:rPr lang="en-US" altLang="ko-KR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(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재단선에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맞추어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제작할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경우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재단되어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잘려나갈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수</a:t>
            </a:r>
            <a:r>
              <a:rPr lang="ko-KR" alt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있습니다</a:t>
            </a:r>
            <a:r>
              <a:rPr lang="en-US" altLang="ko-KR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.)</a:t>
            </a:r>
            <a:endParaRPr lang="en-US" altLang="ko-KR" sz="2000" b="1" dirty="0" smtClean="0">
              <a:latin typeface="Calibri" pitchFamily="34" charset="0"/>
              <a:ea typeface="Malgun Gothic" pitchFamily="34" charset="-127"/>
              <a:cs typeface="Batang" pitchFamily="18" charset="-127"/>
            </a:endParaRPr>
          </a:p>
          <a:p>
            <a:pPr marL="457200" indent="-457200">
              <a:buAutoNum type="arabicPeriod" startAt="5"/>
            </a:pPr>
            <a:endParaRPr lang="en-US" altLang="ko-KR" sz="2000" b="1" dirty="0" smtClean="0">
              <a:latin typeface="Calibri" pitchFamily="34" charset="0"/>
              <a:ea typeface="Malgun Gothic" pitchFamily="34" charset="-127"/>
              <a:cs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631</Words>
  <Application>Microsoft Office PowerPoint</Application>
  <PresentationFormat>On-screen Show (4:3)</PresentationFormat>
  <Paragraphs>115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명함배경만들기</vt:lpstr>
      <vt:lpstr>명함배경만들기</vt:lpstr>
      <vt:lpstr>명함배경만들기</vt:lpstr>
      <vt:lpstr>명함배경만들기</vt:lpstr>
      <vt:lpstr>명함배경만들기</vt:lpstr>
      <vt:lpstr>명함만들기</vt:lpstr>
      <vt:lpstr>명함만들기</vt:lpstr>
      <vt:lpstr>명함만들기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명함배경만들기</dc:title>
  <dc:creator>user</dc:creator>
  <cp:lastModifiedBy>user</cp:lastModifiedBy>
  <cp:revision>3</cp:revision>
  <dcterms:created xsi:type="dcterms:W3CDTF">2015-12-25T00:24:55Z</dcterms:created>
  <dcterms:modified xsi:type="dcterms:W3CDTF">2015-12-25T00:31:21Z</dcterms:modified>
</cp:coreProperties>
</file>