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81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2" autoAdjust="0"/>
    <p:restoredTop sz="94660"/>
  </p:normalViewPr>
  <p:slideViewPr>
    <p:cSldViewPr>
      <p:cViewPr>
        <p:scale>
          <a:sx n="100" d="100"/>
          <a:sy n="100" d="100"/>
        </p:scale>
        <p:origin x="-438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6E64-B3AD-423E-B671-759EA59B5023}" type="datetimeFigureOut">
              <a:rPr lang="ko-KR" altLang="en-US" smtClean="0"/>
              <a:pPr/>
              <a:t>2015-11-15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4726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무료호스팅업체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: 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닷홈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미리내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나누미넷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카페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24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등등 있지만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게시판이용 위해 닷홈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( http://dothome.co.kr/ )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회원가입 및 로그인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메인화면에서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웹호스팅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무료호스팅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 클릭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둘 중 하나 선택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제로보드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4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클릭 후 신청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60" y="1"/>
            <a:ext cx="4608512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무료 </a:t>
            </a: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호스팅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가입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그림 5" descr="무료호스팅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214554"/>
            <a:ext cx="6926580" cy="3496626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2214546" y="4143380"/>
            <a:ext cx="1296144" cy="213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5500694" y="4143380"/>
            <a:ext cx="1296144" cy="213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다운로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443413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sp>
        <p:nvSpPr>
          <p:cNvPr id="8" name="톱니 모양의 오른쪽 화살표 7"/>
          <p:cNvSpPr/>
          <p:nvPr/>
        </p:nvSpPr>
        <p:spPr>
          <a:xfrm rot="5400000">
            <a:off x="3851920" y="2420888"/>
            <a:ext cx="792088" cy="36004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10"/>
          <p:cNvSpPr/>
          <p:nvPr/>
        </p:nvSpPr>
        <p:spPr>
          <a:xfrm>
            <a:off x="1800200" y="1844824"/>
            <a:ext cx="277180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759624" y="2348880"/>
            <a:ext cx="3384376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아래쪽 </a:t>
            </a:r>
            <a:r>
              <a:rPr lang="ko-KR" altLang="en-US" sz="16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내 컴퓨터파일로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다운로드됨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5229200"/>
            <a:ext cx="9144000" cy="15001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6.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파일 다운로드 </a:t>
            </a:r>
            <a:b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</a:b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알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FTP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상단에 위치한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FTP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서버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(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호스트 디렉터리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)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에서 다운로드할 파일을 선택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파일을 선택하면 도구모음의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[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다운로드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]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버튼이 활성화됨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 [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다운로드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]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버튼을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   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클릭하면 선택한 파일이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FTP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클라이언트로 파일이 </a:t>
            </a:r>
            <a:r>
              <a:rPr kumimoji="0" lang="ko-KR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다운로드됨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</a:p>
        </p:txBody>
      </p:sp>
      <p:sp>
        <p:nvSpPr>
          <p:cNvPr id="12" name="Rectangle 10"/>
          <p:cNvSpPr/>
          <p:nvPr/>
        </p:nvSpPr>
        <p:spPr>
          <a:xfrm>
            <a:off x="2411760" y="908720"/>
            <a:ext cx="64807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업로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433602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sp>
        <p:nvSpPr>
          <p:cNvPr id="8" name="톱니 모양의 오른쪽 화살표 7"/>
          <p:cNvSpPr/>
          <p:nvPr/>
        </p:nvSpPr>
        <p:spPr>
          <a:xfrm rot="16200000" flipV="1">
            <a:off x="3995936" y="2636912"/>
            <a:ext cx="792088" cy="36004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10"/>
          <p:cNvSpPr/>
          <p:nvPr/>
        </p:nvSpPr>
        <p:spPr>
          <a:xfrm>
            <a:off x="3635896" y="3320988"/>
            <a:ext cx="277180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979712" y="764704"/>
            <a:ext cx="64807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060848"/>
            <a:ext cx="3384376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위쪽 서버로 파일이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업로드됨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9512" y="5085184"/>
            <a:ext cx="8784976" cy="1583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7.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파일업로드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/>
            </a:r>
            <a:b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</a:b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알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FTP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하단에 위치한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클라이언트에서 업로드 할 파일을 선택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 </a:t>
            </a:r>
            <a:b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</a:b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파일을 선택하면 도구모음의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[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업로드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]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버튼이 활성화됨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  <a:b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</a:b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[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업로드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]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버튼을 클릭하면 선택한 파일이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FTP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서버로 파일이 </a:t>
            </a:r>
            <a:r>
              <a:rPr kumimoji="0" lang="ko-KR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업로드됨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ftp bbs 권한 설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28394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5085184"/>
            <a:ext cx="8964488" cy="17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8.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권한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퍼미션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)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설정하기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html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안에 </a:t>
            </a:r>
            <a:r>
              <a:rPr kumimoji="0" lang="en-US" altLang="ko-K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bbs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우측마우스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권한 설정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&gt;777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혹은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707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1691680" y="1772816"/>
            <a:ext cx="194421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그림 8" descr="ftp bbs 권한 설정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581128"/>
            <a:ext cx="2316480" cy="1950720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>
            <a:off x="6444208" y="4869160"/>
            <a:ext cx="15841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pic>
        <p:nvPicPr>
          <p:cNvPr id="5" name="그림 4" descr="lib 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427165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1691680" y="1916832"/>
            <a:ext cx="194421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9756" y="5661248"/>
            <a:ext cx="89644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9.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확장자명 추가하기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/>
            </a:r>
            <a:b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</a:b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html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안에 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bbs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클릭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&gt;lib.php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찾아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우측마우스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수정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상단 메뉴 옵션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환경설정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고급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err="1" smtClean="0">
                <a:latin typeface="바탕" pitchFamily="18" charset="-127"/>
                <a:ea typeface="바탕" pitchFamily="18" charset="-127"/>
              </a:rPr>
              <a:t>수정시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연결할 프로그램에 확장자명  </a:t>
            </a:r>
            <a:r>
              <a:rPr lang="en-US" altLang="ko-KR" b="1" dirty="0" err="1" smtClean="0">
                <a:latin typeface="바탕" pitchFamily="18" charset="-127"/>
                <a:ea typeface="바탕" pitchFamily="18" charset="-127"/>
              </a:rPr>
              <a:t>php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추가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add&gt;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확인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8" name="그림 7" descr="lib php 환경설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36912"/>
            <a:ext cx="2990271" cy="3164592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>
            <a:off x="5940152" y="4293096"/>
            <a:ext cx="15841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</a:t>
            </a:r>
            <a:r>
              <a:rPr 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php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8172400" y="4221088"/>
            <a:ext cx="57606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tp bbs setup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4261282"/>
          </a:xfrm>
          <a:prstGeom prst="rect">
            <a:avLst/>
          </a:prstGeom>
        </p:spPr>
      </p:pic>
      <p:pic>
        <p:nvPicPr>
          <p:cNvPr id="10" name="그림 9" descr="setup 로그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132856"/>
            <a:ext cx="8316416" cy="354887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sp>
        <p:nvSpPr>
          <p:cNvPr id="8" name="Rectangle 10"/>
          <p:cNvSpPr/>
          <p:nvPr/>
        </p:nvSpPr>
        <p:spPr>
          <a:xfrm>
            <a:off x="1691680" y="1844824"/>
            <a:ext cx="151216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467544" y="4869160"/>
            <a:ext cx="784887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558924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10.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로그인시간 연장하기</a:t>
            </a:r>
            <a:endParaRPr lang="en-US" altLang="ko-KR" sz="2000" dirty="0" smtClean="0">
              <a:latin typeface="바탕" pitchFamily="18" charset="-127"/>
              <a:ea typeface="바탕" pitchFamily="18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21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html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안에 </a:t>
            </a:r>
            <a:r>
              <a:rPr kumimoji="0" lang="en-US" altLang="ko-KR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bbs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클릭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&gt;setup.php 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찾아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우측마우스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수정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메모장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나오면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로그인 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유효시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간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900" b="1" dirty="0" smtClean="0">
                <a:latin typeface="바탕" pitchFamily="18" charset="-127"/>
                <a:ea typeface="바탕" pitchFamily="18" charset="-127"/>
              </a:rPr>
              <a:t>= 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긴 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시 간설정</a:t>
            </a:r>
            <a:endParaRPr lang="en-US" altLang="ko-KR" sz="1900" b="1" dirty="0" smtClean="0">
              <a:latin typeface="바탕" pitchFamily="18" charset="-127"/>
              <a:ea typeface="바탕" pitchFamily="18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 -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setup.php 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전송하겠습니까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전송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예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pic>
        <p:nvPicPr>
          <p:cNvPr id="5" name="그림 4" descr="ftp 업로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373466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4437112"/>
            <a:ext cx="9144000" cy="242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11. </a:t>
            </a:r>
            <a:r>
              <a:rPr lang="en-US" altLang="ko-KR" sz="2400" b="1" noProof="0" dirty="0" smtClean="0">
                <a:latin typeface="바탕" pitchFamily="18" charset="-127"/>
                <a:ea typeface="바탕" pitchFamily="18" charset="-127"/>
              </a:rPr>
              <a:t>h</a:t>
            </a:r>
            <a:r>
              <a:rPr lang="en-US" altLang="ko-KR" sz="2400" b="1" dirty="0" err="1" smtClean="0">
                <a:latin typeface="바탕" pitchFamily="18" charset="-127"/>
                <a:ea typeface="바탕" pitchFamily="18" charset="-127"/>
              </a:rPr>
              <a:t>tml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폴더 안에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index.htm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업로드하기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2000" dirty="0" smtClean="0">
              <a:latin typeface="바탕" pitchFamily="18" charset="-127"/>
              <a:ea typeface="바탕" pitchFamily="18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상단</a:t>
            </a:r>
            <a:r>
              <a:rPr lang="ko-KR" altLang="en-US" sz="21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html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클릭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내 컴퓨터 </a:t>
            </a:r>
            <a:r>
              <a:rPr kumimoji="0" lang="ko-KR" alt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홈피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900" b="1" noProof="0" dirty="0" smtClean="0">
                <a:latin typeface="바탕" pitchFamily="18" charset="-127"/>
                <a:ea typeface="바탕" pitchFamily="18" charset="-127"/>
              </a:rPr>
              <a:t>폴더에서 </a:t>
            </a:r>
            <a:r>
              <a:rPr lang="en-US" altLang="ko-KR" sz="1900" b="1" noProof="0" dirty="0" smtClean="0">
                <a:latin typeface="바탕" pitchFamily="18" charset="-127"/>
                <a:ea typeface="바탕" pitchFamily="18" charset="-127"/>
              </a:rPr>
              <a:t>index.htm</a:t>
            </a:r>
            <a:r>
              <a:rPr lang="ko-KR" altLang="en-US" sz="1900" b="1" noProof="0" dirty="0" smtClean="0">
                <a:latin typeface="바탕" pitchFamily="18" charset="-127"/>
                <a:ea typeface="바탕" pitchFamily="18" charset="-127"/>
              </a:rPr>
              <a:t>등 </a:t>
            </a:r>
            <a:r>
              <a:rPr lang="ko-KR" altLang="en-US" sz="1900" b="1" noProof="0" dirty="0" err="1" smtClean="0">
                <a:latin typeface="바탕" pitchFamily="18" charset="-127"/>
                <a:ea typeface="바탕" pitchFamily="18" charset="-127"/>
              </a:rPr>
              <a:t>등선택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업로드 클릭</a:t>
            </a:r>
            <a:endParaRPr kumimoji="0" lang="en-US" altLang="ko-KR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12.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용량 큰 파일 업로드 방법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내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홈피주소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en-US" altLang="ko-KR" sz="2000" b="1" dirty="0" err="1" smtClean="0">
                <a:latin typeface="바탕" pitchFamily="18" charset="-127"/>
                <a:ea typeface="바탕" pitchFamily="18" charset="-127"/>
              </a:rPr>
              <a:t>dothome.co.kr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/</a:t>
            </a:r>
            <a:r>
              <a:rPr lang="en-US" altLang="ko-KR" sz="2000" b="1" dirty="0" err="1" smtClean="0">
                <a:latin typeface="바탕" pitchFamily="18" charset="-127"/>
                <a:ea typeface="바탕" pitchFamily="18" charset="-127"/>
              </a:rPr>
              <a:t>webftp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이용하여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업로드할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수 있음 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13.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이제   </a:t>
            </a:r>
            <a:r>
              <a:rPr lang="ko-KR" altLang="en-US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내홈피주소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  <a:r>
              <a:rPr kumimoji="0" lang="en-US" altLang="ko-K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dothome.co.kr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en-US" altLang="ko-K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클릭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3419872" y="3212976"/>
            <a:ext cx="151216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979712" y="764704"/>
            <a:ext cx="5760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톱니 모양의 오른쪽 화살표 8"/>
          <p:cNvSpPr/>
          <p:nvPr/>
        </p:nvSpPr>
        <p:spPr>
          <a:xfrm rot="16200000" flipV="1">
            <a:off x="2987824" y="1988840"/>
            <a:ext cx="792088" cy="36004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무료호스팅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73016"/>
            <a:ext cx="7920880" cy="2468880"/>
          </a:xfrm>
          <a:prstGeom prst="rect">
            <a:avLst/>
          </a:prstGeom>
        </p:spPr>
      </p:pic>
      <p:pic>
        <p:nvPicPr>
          <p:cNvPr id="3" name="그림 2" descr="무료호스팅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8136904" cy="2592288"/>
          </a:xfrm>
          <a:prstGeom prst="rect">
            <a:avLst/>
          </a:prstGeom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107504" y="3212976"/>
            <a:ext cx="9036496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이곳 체크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무료 </a:t>
            </a:r>
            <a:r>
              <a:rPr kumimoji="0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호스팅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 신청하기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483768" y="5445224"/>
            <a:ext cx="194421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2051720" y="3573016"/>
            <a:ext cx="5904656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7504" y="5877272"/>
            <a:ext cx="9036496" cy="980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FTP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아이디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중복확인도 클릭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)&amp; FTP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비밀번호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DB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비밀번호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제로보드관리자 아이디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/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관리자 비밀번호입력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통일해주시는 게 편하나  다르게 지정하셔도 문제는 없음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11760" y="1"/>
            <a:ext cx="4608512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무료 </a:t>
            </a: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호스팅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가입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407707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확인단어까지 작성과 인증코드 발송을 누르면 인증코드가  작성했던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이메일로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전송됨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인증 코드를 모두 복사하고 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붙여넣기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하단의 신청하기 버튼 클릭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" name="그림 2" descr="무료호스팅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96944" cy="3419852"/>
          </a:xfrm>
          <a:prstGeom prst="rect">
            <a:avLst/>
          </a:prstGeom>
        </p:spPr>
      </p:pic>
      <p:sp>
        <p:nvSpPr>
          <p:cNvPr id="5" name="Rectangle 10"/>
          <p:cNvSpPr/>
          <p:nvPr/>
        </p:nvSpPr>
        <p:spPr>
          <a:xfrm>
            <a:off x="0" y="1844824"/>
            <a:ext cx="27718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이곳도 체크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그림 5" descr="인증코드 발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11830"/>
            <a:ext cx="4838700" cy="434340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1115616" y="3284984"/>
            <a:ext cx="345638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이메일에서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복사하여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붙여넣기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그림 7" descr="무료호스팅신청결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5085184"/>
            <a:ext cx="6048672" cy="1656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11760" y="1"/>
            <a:ext cx="4608512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무료 </a:t>
            </a: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호스팅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가입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웹서버 ftp db정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6"/>
            <a:ext cx="8280920" cy="2207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내용 개체 틀 5" descr="마이닷홈 호스팅 관리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8208912" cy="3096344"/>
          </a:xfrm>
        </p:spPr>
      </p:pic>
      <p:sp>
        <p:nvSpPr>
          <p:cNvPr id="7" name="Rectangle 10"/>
          <p:cNvSpPr/>
          <p:nvPr/>
        </p:nvSpPr>
        <p:spPr>
          <a:xfrm>
            <a:off x="6372200" y="908720"/>
            <a:ext cx="19442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이곳클릭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6876256" y="1628800"/>
            <a:ext cx="19442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이곳클릭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512" y="3429000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-1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호스팅관리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클릭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상세보기 클릭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3772" y="6150114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FTP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주소와 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DB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정보 기록해두기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기본주소가  내 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홈피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주소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이제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FTP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다운 받아 설치해보자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2339752" y="4509120"/>
            <a:ext cx="5400600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11760" y="1"/>
            <a:ext cx="4608512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무료 </a:t>
            </a: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호스팅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가입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2577" y="798203"/>
            <a:ext cx="8915400" cy="5894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-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FTP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는 사이트 맵 기능이 있어 여러 곳의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FTP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서버를 관리 접속할 수 있음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.</a:t>
            </a:r>
            <a:b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</a:b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-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FTP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는 누구나 쉽게 사용할 수 있는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FTP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서버 기능을 제공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-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사용자가 설정을 통하여 쉽게 원하는 폴더로 파일을 전송할 수 있는 예약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전송 기능을 지원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윈도우의 파일 찾기와 같은 기능인 파일 검색 기능으로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FTP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서버에 위치한 파일을 쉽게 검색하여 사용할 수 있음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-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FTP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는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Drag &amp; Drop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기능을 지원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서버의 파일을 선택하여 클라이언트로 끌어다 놓으면 다운로드가 됨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.)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-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FTP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는 이어받기 기능을 지원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. (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전송 중 예기치 않은 오류로 전송이 중단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  되었을 경우 이어받기 항목을 체크해 두면  다음에 받을 때 전에 받았던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곳에서부터 이어서 받음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.)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-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FTP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는 보안문제로 접속이 되지 않는 곳에도 접속할 수 있음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- (Passive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옵션을 통해 방화벽과 같은 보안문제로 인해  접속이 되지 않는 곳에 접속할 수 있음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0" y="1196752"/>
            <a:ext cx="4302794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1.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접속하기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 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윈도우즈에서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[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FTP]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아이콘을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더블 클릭하여 프로그램을 실행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 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-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FTP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를 실행하면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사이트맵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창이 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   나타나며 기본적인 사이트들이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설정되어 있음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-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그룹을 추가하고 싶으시면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[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그룹추가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]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를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사이트 추가를 설정하려면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[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사이트 추가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]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를 클릭함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  <a:b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</a:b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/>
            </a:r>
            <a:b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</a:b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2. [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생성할 사이트이름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]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창이 나타나면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사이트 이름을 입력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" name="Picture 5" descr="알 FTP 프로그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340768"/>
            <a:ext cx="4318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0" y="836712"/>
            <a:ext cx="4176464" cy="602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3. </a:t>
            </a: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사이트 정보를 입력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176213" marR="0" lvl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①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사이트그룹이나  사이트 추가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: </a:t>
            </a:r>
          </a:p>
          <a:p>
            <a:pPr marL="176213" marR="0" lvl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간단하게 웹사이트 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176213" marR="0" lvl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  이름기록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예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)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내 홈페이지 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176213" marR="0" lvl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/>
            </a:r>
            <a:b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</a:b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②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FTP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주소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: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자신의 </a:t>
            </a:r>
            <a:r>
              <a:rPr kumimoji="0" lang="ko-KR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도메인명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또는 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kumimoji="0" lang="ko-KR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서버명을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기록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예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) mydomain.com</a:t>
            </a: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b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</a:b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③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사용자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ID :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자신의 아이디기록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 </a:t>
            </a: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예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) </a:t>
            </a:r>
            <a:r>
              <a:rPr kumimoji="0" lang="en-US" altLang="ko-K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mydomain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/>
            </a:r>
            <a:b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</a:b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④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비밀번호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자신의 비밀번호기록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 </a:t>
            </a: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예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) hong1234 </a:t>
            </a: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⑤ [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확인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]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을 누르면 사이트에 접속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.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</a:p>
          <a:p>
            <a:pPr marL="176213" lvl="0">
              <a:lnSpc>
                <a:spcPct val="80000"/>
              </a:lnSpc>
              <a:spcBef>
                <a:spcPct val="2000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4. </a:t>
            </a: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접속할 사이트를 선택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접속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  <a:endParaRPr lang="en-US" altLang="ko-KR" sz="2200" b="1" dirty="0" smtClean="0"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(</a:t>
            </a: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프로그램 실행 시 항상</a:t>
            </a:r>
            <a:endParaRPr kumimoji="0" lang="en-US" altLang="ko-K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이 창이 뜨므로 쉽고 빠르게</a:t>
            </a:r>
            <a:endParaRPr kumimoji="0" lang="en-US" altLang="ko-K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사이트에 접속할 수 있음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.)</a:t>
            </a:r>
            <a:endParaRPr kumimoji="0" lang="en-US" altLang="ko-KR" sz="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7" name="그림 6" descr="접속사이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" y="908720"/>
            <a:ext cx="4160520" cy="2736304"/>
          </a:xfrm>
          <a:prstGeom prst="rect">
            <a:avLst/>
          </a:prstGeom>
        </p:spPr>
      </p:pic>
      <p:pic>
        <p:nvPicPr>
          <p:cNvPr id="9" name="그림 8" descr="접속사이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861048"/>
            <a:ext cx="3606800" cy="2565400"/>
          </a:xfrm>
          <a:prstGeom prst="rect">
            <a:avLst/>
          </a:prstGeom>
        </p:spPr>
      </p:pic>
      <p:sp>
        <p:nvSpPr>
          <p:cNvPr id="8" name="Rectangle 10"/>
          <p:cNvSpPr/>
          <p:nvPr/>
        </p:nvSpPr>
        <p:spPr>
          <a:xfrm>
            <a:off x="928662" y="4500570"/>
            <a:ext cx="3286148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pic>
        <p:nvPicPr>
          <p:cNvPr id="5" name="그림 4" descr="알 ftp 상단 메뉴 설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496944" cy="537321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692696"/>
            <a:ext cx="4896544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sym typeface="Wingdings 2"/>
              </a:rPr>
              <a:t>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 </a:t>
            </a:r>
            <a:r>
              <a:rPr lang="en-US" altLang="ko-KR" sz="2800" b="1" noProof="0" dirty="0" smtClean="0">
                <a:latin typeface="바탕" pitchFamily="18" charset="-127"/>
                <a:ea typeface="바탕" pitchFamily="18" charset="-127"/>
              </a:rPr>
              <a:t>FTP </a:t>
            </a:r>
            <a:r>
              <a:rPr lang="ko-KR" altLang="en-US" sz="2800" b="1" noProof="0" dirty="0" smtClean="0">
                <a:latin typeface="바탕" pitchFamily="18" charset="-127"/>
                <a:ea typeface="바탕" pitchFamily="18" charset="-127"/>
              </a:rPr>
              <a:t>상단 메뉴 설명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5856" y="0"/>
            <a:ext cx="3312368" cy="6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알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사용법</a:t>
            </a:r>
          </a:p>
        </p:txBody>
      </p:sp>
      <p:pic>
        <p:nvPicPr>
          <p:cNvPr id="5" name="그림 4" descr="접속사이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705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3772" y="5661248"/>
            <a:ext cx="8676456" cy="90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5.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사이트에 접속하면 위쪽은 서버의 파일들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아래쪽은 내 컴퓨터의 파일들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이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나타남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407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169</cp:revision>
  <dcterms:created xsi:type="dcterms:W3CDTF">2015-11-05T01:16:31Z</dcterms:created>
  <dcterms:modified xsi:type="dcterms:W3CDTF">2015-11-15T03:56:47Z</dcterms:modified>
</cp:coreProperties>
</file>