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57" d="100"/>
          <a:sy n="57" d="100"/>
        </p:scale>
        <p:origin x="-2117" y="-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3A69E-90B2-45E1-8FFA-F532C25D11DF}" type="datetimeFigureOut">
              <a:rPr lang="ko-KR" altLang="en-US" smtClean="0"/>
              <a:pPr/>
              <a:t>2021-06-03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EEC58-D2A5-4A82-B908-0DD3C8EFAF7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님의 나팔 소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339752" y="0"/>
            <a:ext cx="4464496" cy="620688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하나님의 나팔 소리</a:t>
            </a:r>
            <a:endParaRPr lang="ko-KR" altLang="en-US" sz="4000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755576" y="908720"/>
            <a:ext cx="5328592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1800" b="1" dirty="0" smtClean="0"/>
              <a:t>1</a:t>
            </a:r>
            <a:r>
              <a:rPr lang="en-US" altLang="ko-KR" sz="1800" b="1" dirty="0" smtClean="0"/>
              <a:t>. </a:t>
            </a:r>
            <a:r>
              <a:rPr lang="ko-KR" altLang="en-US" sz="1800" b="1" dirty="0" smtClean="0"/>
              <a:t>하나님의 나팔 소리 천지 진동할 때에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예수 </a:t>
            </a:r>
            <a:r>
              <a:rPr lang="ko-KR" altLang="en-US" sz="1800" b="1" dirty="0" smtClean="0"/>
              <a:t>영광 중에 구름 타시고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천사들을 </a:t>
            </a:r>
            <a:r>
              <a:rPr lang="ko-KR" altLang="en-US" sz="1800" b="1" dirty="0" smtClean="0"/>
              <a:t>세계 만국 모든 곳에 보내어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구원 </a:t>
            </a:r>
            <a:r>
              <a:rPr lang="ko-KR" altLang="en-US" sz="1800" b="1" dirty="0" smtClean="0"/>
              <a:t>받은 성도들을 모으리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나팔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불 때 나의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나팔 불 때 나의 이름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나팔 불 때 나의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이름  부를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때에 잔치 참여하겠네</a:t>
            </a: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2</a:t>
            </a:r>
            <a:r>
              <a:rPr lang="en-US" altLang="ko-KR" sz="1800" b="1" dirty="0" smtClean="0"/>
              <a:t>. </a:t>
            </a:r>
            <a:r>
              <a:rPr lang="ko-KR" altLang="en-US" sz="1800" b="1" dirty="0" smtClean="0"/>
              <a:t>무덤 속에 잠자는 자 그 때 다시 일어나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영화로운 </a:t>
            </a:r>
            <a:r>
              <a:rPr lang="ko-KR" altLang="en-US" sz="1800" b="1" dirty="0" smtClean="0"/>
              <a:t>부활 승리 얻으리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주가 </a:t>
            </a:r>
            <a:r>
              <a:rPr lang="ko-KR" altLang="en-US" sz="1800" b="1" dirty="0" smtClean="0"/>
              <a:t>택한 모든 성도 구름 타고 올라가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공중에서 </a:t>
            </a:r>
            <a:r>
              <a:rPr lang="ko-KR" altLang="en-US" sz="1800" b="1" dirty="0" smtClean="0"/>
              <a:t>주의 얼굴 뵈오리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3</a:t>
            </a:r>
            <a:r>
              <a:rPr lang="en-US" altLang="ko-KR" sz="1800" b="1" dirty="0" smtClean="0"/>
              <a:t>. </a:t>
            </a:r>
            <a:r>
              <a:rPr lang="ko-KR" altLang="en-US" sz="1800" b="1" dirty="0" smtClean="0"/>
              <a:t>주님 다시 오실 날을 우리 알 수 없으니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항상 </a:t>
            </a:r>
            <a:r>
              <a:rPr lang="ko-KR" altLang="en-US" sz="1800" b="1" dirty="0" smtClean="0"/>
              <a:t>기도하고 깨어 있어서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기쁨으로 </a:t>
            </a:r>
            <a:r>
              <a:rPr lang="ko-KR" altLang="en-US" sz="1800" b="1" dirty="0" smtClean="0"/>
              <a:t>보좌 앞에 우리 나가서도록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그 </a:t>
            </a:r>
            <a:r>
              <a:rPr lang="ko-KR" altLang="en-US" sz="1800" b="1" dirty="0" smtClean="0"/>
              <a:t>때까지 참고 기다리겠네</a:t>
            </a:r>
            <a:br>
              <a:rPr lang="ko-KR" altLang="en-US" sz="1800" b="1" dirty="0" smtClean="0"/>
            </a:b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하나님의 나팔 소리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하나님의 나팔 소리</dc:title>
  <dc:creator>현빈</dc:creator>
  <cp:lastModifiedBy>mary</cp:lastModifiedBy>
  <cp:revision>16</cp:revision>
  <dcterms:created xsi:type="dcterms:W3CDTF">2015-11-13T14:04:02Z</dcterms:created>
  <dcterms:modified xsi:type="dcterms:W3CDTF">2021-06-03T17:43:31Z</dcterms:modified>
</cp:coreProperties>
</file>