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588" autoAdjust="0"/>
    <p:restoredTop sz="94624" autoAdjust="0"/>
  </p:normalViewPr>
  <p:slideViewPr>
    <p:cSldViewPr>
      <p:cViewPr varScale="1">
        <p:scale>
          <a:sx n="69" d="100"/>
          <a:sy n="69" d="100"/>
        </p:scale>
        <p:origin x="-201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09B5-B746-4546-83AE-0DEDA01DB688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6AE60-9DD7-4DF0-B223-53AFF8B160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09B5-B746-4546-83AE-0DEDA01DB688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6AE60-9DD7-4DF0-B223-53AFF8B160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09B5-B746-4546-83AE-0DEDA01DB688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6AE60-9DD7-4DF0-B223-53AFF8B160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09B5-B746-4546-83AE-0DEDA01DB688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6AE60-9DD7-4DF0-B223-53AFF8B160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09B5-B746-4546-83AE-0DEDA01DB688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6AE60-9DD7-4DF0-B223-53AFF8B160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09B5-B746-4546-83AE-0DEDA01DB688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6AE60-9DD7-4DF0-B223-53AFF8B160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09B5-B746-4546-83AE-0DEDA01DB688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6AE60-9DD7-4DF0-B223-53AFF8B160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09B5-B746-4546-83AE-0DEDA01DB688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6AE60-9DD7-4DF0-B223-53AFF8B160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09B5-B746-4546-83AE-0DEDA01DB688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6AE60-9DD7-4DF0-B223-53AFF8B160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09B5-B746-4546-83AE-0DEDA01DB688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6AE60-9DD7-4DF0-B223-53AFF8B160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7D09B5-B746-4546-83AE-0DEDA01DB688}" type="datetimeFigureOut">
              <a:rPr lang="en-US" smtClean="0"/>
              <a:pPr/>
              <a:t>9/10/2019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66AE60-9DD7-4DF0-B223-53AFF8B160E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7D09B5-B746-4546-83AE-0DEDA01DB688}" type="datetimeFigureOut">
              <a:rPr lang="en-US" smtClean="0"/>
              <a:pPr/>
              <a:t>9/11/2019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66AE60-9DD7-4DF0-B223-53AFF8B160E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태산을 넘어 험곡에 가도 .jpg"/>
          <p:cNvPicPr>
            <a:picLocks noChangeAspect="1"/>
          </p:cNvPicPr>
          <p:nvPr userDrawn="1"/>
        </p:nvPicPr>
        <p:blipFill>
          <a:blip r:embed="rId14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태산을 넘어 험곡에 가도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057400" y="228600"/>
            <a:ext cx="4800600" cy="6096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태산을 넘어 험곡에 가도</a:t>
            </a:r>
            <a:endParaRPr lang="en-US" sz="3600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81000" y="1219200"/>
            <a:ext cx="6705600" cy="4876800"/>
          </a:xfrm>
        </p:spPr>
        <p:txBody>
          <a:bodyPr>
            <a:normAutofit fontScale="70000" lnSpcReduction="20000"/>
          </a:bodyPr>
          <a:lstStyle/>
          <a:p>
            <a:pPr marL="514350" indent="-514350">
              <a:buNone/>
            </a:pPr>
            <a:r>
              <a:rPr lang="en-US" altLang="ko-KR" b="1" dirty="0" smtClean="0"/>
              <a:t>1. </a:t>
            </a:r>
            <a:r>
              <a:rPr lang="ko-KR" altLang="en-US" b="1" dirty="0" smtClean="0"/>
              <a:t>태산을 넘어 험곡에 가도 빛가운데로 걸어가면</a:t>
            </a:r>
            <a:endParaRPr lang="en-US" altLang="ko-KR" b="1" dirty="0" smtClean="0"/>
          </a:p>
          <a:p>
            <a:pPr marL="514350" indent="-514350">
              <a:buNone/>
            </a:pPr>
            <a:r>
              <a:rPr lang="ko-KR" altLang="en-US" b="1" dirty="0" smtClean="0"/>
              <a:t>    주께서 항상 지키시기로 약속한 말씀 변치않네</a:t>
            </a:r>
            <a:br>
              <a:rPr lang="ko-KR" altLang="en-US" b="1" dirty="0" smtClean="0"/>
            </a:br>
            <a:endParaRPr lang="en-US" altLang="ko-KR" b="1" dirty="0" smtClean="0"/>
          </a:p>
          <a:p>
            <a:pPr marL="514350" indent="-514350">
              <a:buNone/>
            </a:pPr>
            <a:endParaRPr lang="en-US" altLang="ko-KR" b="1" dirty="0" smtClean="0"/>
          </a:p>
          <a:p>
            <a:pPr marL="234950" indent="-234950">
              <a:buNone/>
              <a:tabLst>
                <a:tab pos="166688" algn="l"/>
              </a:tabLst>
            </a:pPr>
            <a:r>
              <a:rPr lang="en-US" altLang="ko-KR" b="1" dirty="0" smtClean="0">
                <a:solidFill>
                  <a:srgbClr val="FF0000"/>
                </a:solidFill>
              </a:rPr>
              <a:t>    </a:t>
            </a:r>
            <a:r>
              <a:rPr lang="ko-KR" altLang="en-US" b="1" dirty="0" smtClean="0">
                <a:solidFill>
                  <a:srgbClr val="FF0000"/>
                </a:solidFill>
              </a:rPr>
              <a:t>후렴</a:t>
            </a:r>
            <a:r>
              <a:rPr lang="ko-KR" altLang="en-US" b="1" dirty="0" smtClean="0">
                <a:solidFill>
                  <a:srgbClr val="FF0000"/>
                </a:solidFill>
              </a:rPr>
              <a:t/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 하늘의 </a:t>
            </a:r>
            <a:r>
              <a:rPr lang="ko-KR" altLang="en-US" b="1" dirty="0" smtClean="0">
                <a:solidFill>
                  <a:srgbClr val="FF0000"/>
                </a:solidFill>
              </a:rPr>
              <a:t>영광 하늘의 영광 나의 맘속에 차고도 넘쳐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 할렐루야를 </a:t>
            </a:r>
            <a:r>
              <a:rPr lang="ko-KR" altLang="en-US" b="1" dirty="0" smtClean="0">
                <a:solidFill>
                  <a:srgbClr val="FF0000"/>
                </a:solidFill>
              </a:rPr>
              <a:t>힘차게 불러 영원히 주를 찬양하리</a:t>
            </a:r>
            <a:endParaRPr lang="en-US" b="1" dirty="0" smtClean="0">
              <a:solidFill>
                <a:srgbClr val="FF0000"/>
              </a:solidFill>
            </a:endParaRPr>
          </a:p>
          <a:p>
            <a:pPr marL="514350" indent="-514350">
              <a:buNone/>
            </a:pPr>
            <a:endParaRPr lang="en-US" altLang="ko-KR" b="1" dirty="0" smtClean="0"/>
          </a:p>
          <a:p>
            <a:pPr marL="514350" indent="-514350">
              <a:buAutoNum type="arabicPeriod"/>
            </a:pPr>
            <a:endParaRPr lang="en-US" altLang="ko-KR" b="1" dirty="0" smtClean="0"/>
          </a:p>
          <a:p>
            <a:pPr>
              <a:buNone/>
            </a:pPr>
            <a:r>
              <a:rPr lang="en-US" altLang="ko-KR" b="1" dirty="0" smtClean="0"/>
              <a:t>2. </a:t>
            </a:r>
            <a:r>
              <a:rPr lang="ko-KR" altLang="en-US" b="1" dirty="0" smtClean="0"/>
              <a:t>캄캄한 밤에 다닐지라도 주께서 나의 길 되시고</a:t>
            </a:r>
            <a:endParaRPr lang="en-US" altLang="ko-KR" b="1" dirty="0" smtClean="0"/>
          </a:p>
          <a:p>
            <a:pPr>
              <a:buNone/>
            </a:pPr>
            <a:r>
              <a:rPr lang="en-US" altLang="ko-KR" b="1" dirty="0"/>
              <a:t> </a:t>
            </a:r>
            <a:r>
              <a:rPr lang="en-US" altLang="ko-KR" b="1" dirty="0" smtClean="0"/>
              <a:t>   </a:t>
            </a:r>
            <a:r>
              <a:rPr lang="ko-KR" altLang="en-US" b="1" dirty="0" smtClean="0"/>
              <a:t>나에게 밝은 빛이 되시니 길 잃어버릴 염려 없네</a:t>
            </a:r>
            <a:br>
              <a:rPr lang="ko-KR" altLang="en-US" b="1" dirty="0" smtClean="0"/>
            </a:br>
            <a:endParaRPr lang="en-US" altLang="ko-KR" b="1" dirty="0" smtClean="0"/>
          </a:p>
          <a:p>
            <a:pPr>
              <a:buNone/>
            </a:pPr>
            <a:endParaRPr lang="en-US" altLang="ko-KR" b="1" dirty="0"/>
          </a:p>
          <a:p>
            <a:pPr>
              <a:buNone/>
            </a:pPr>
            <a:r>
              <a:rPr lang="en-US" altLang="ko-KR" b="1" dirty="0" smtClean="0"/>
              <a:t>3. </a:t>
            </a:r>
            <a:r>
              <a:rPr lang="ko-KR" altLang="en-US" b="1" dirty="0" smtClean="0"/>
              <a:t>광명한 그 빛 마음에 받아 찬란한 천국 바라보고</a:t>
            </a:r>
            <a:endParaRPr lang="en-US" altLang="ko-KR" b="1" dirty="0" smtClean="0"/>
          </a:p>
          <a:p>
            <a:pPr>
              <a:buNone/>
            </a:pPr>
            <a:r>
              <a:rPr lang="en-US" altLang="ko-KR" b="1" dirty="0"/>
              <a:t> </a:t>
            </a:r>
            <a:r>
              <a:rPr lang="en-US" altLang="ko-KR" b="1" dirty="0" smtClean="0"/>
              <a:t>   </a:t>
            </a:r>
            <a:r>
              <a:rPr lang="ko-KR" altLang="en-US" b="1" dirty="0" smtClean="0"/>
              <a:t>할렐루야를 힘차게 불러 날마다 빛에 </a:t>
            </a:r>
            <a:r>
              <a:rPr lang="ko-KR" altLang="en-US" b="1" dirty="0" smtClean="0"/>
              <a:t>걸어가리</a:t>
            </a:r>
            <a:endParaRPr lang="en-US" altLang="ko-KR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222</TotalTime>
  <Words>19</Words>
  <Application>Microsoft Office PowerPoint</Application>
  <PresentationFormat>On-screen Show (4:3)</PresentationFormat>
  <Paragraphs>12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태산을 넘어 험곡에 가도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태산을 넘어 험곡에 가도</dc:title>
  <dc:creator>user</dc:creator>
  <cp:lastModifiedBy>user</cp:lastModifiedBy>
  <cp:revision>9</cp:revision>
  <dcterms:created xsi:type="dcterms:W3CDTF">2015-11-27T21:53:27Z</dcterms:created>
  <dcterms:modified xsi:type="dcterms:W3CDTF">2019-09-10T16:03:39Z</dcterms:modified>
</cp:coreProperties>
</file>