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참 아름다워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152400"/>
            <a:ext cx="3276600" cy="63976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참 아름다워라 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800" y="1066800"/>
            <a:ext cx="4648200" cy="5410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ko-KR" altLang="en-US" b="1" dirty="0" smtClean="0"/>
              <a:t>참 아름다와라</a:t>
            </a:r>
            <a:r>
              <a:rPr lang="en-US" altLang="ko-KR" b="1" dirty="0" smtClean="0"/>
              <a:t>- </a:t>
            </a:r>
            <a:r>
              <a:rPr lang="ko-KR" altLang="en-US" b="1" dirty="0" smtClean="0"/>
              <a:t>주님의 세계는</a:t>
            </a:r>
            <a:r>
              <a:rPr lang="en-US" altLang="ko-KR" b="1" dirty="0" smtClean="0"/>
              <a:t>-</a:t>
            </a:r>
            <a:br>
              <a:rPr lang="en-US" altLang="ko-KR" b="1" dirty="0" smtClean="0"/>
            </a:br>
            <a:r>
              <a:rPr lang="ko-KR" altLang="en-US" b="1" dirty="0" smtClean="0"/>
              <a:t>저 솔로몬의 옷보다 더 고운 백합화</a:t>
            </a:r>
            <a:br>
              <a:rPr lang="ko-KR" altLang="en-US" b="1" dirty="0" smtClean="0"/>
            </a:br>
            <a:r>
              <a:rPr lang="ko-KR" altLang="en-US" b="1" dirty="0" smtClean="0"/>
              <a:t>주 찬송하는 듯 저 맑은 새소리</a:t>
            </a:r>
            <a:br>
              <a:rPr lang="ko-KR" altLang="en-US" b="1" dirty="0" smtClean="0"/>
            </a:br>
            <a:r>
              <a:rPr lang="ko-KR" altLang="en-US" b="1" dirty="0" smtClean="0"/>
              <a:t>내 아버지의 지으신 그 솜씨 </a:t>
            </a:r>
            <a:r>
              <a:rPr lang="ko-KR" altLang="en-US" b="1" dirty="0" smtClean="0"/>
              <a:t>깊도다</a:t>
            </a:r>
            <a:r>
              <a:rPr lang="en-US" altLang="ko-KR" b="1" dirty="0" smtClean="0"/>
              <a:t>.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endParaRPr lang="en-US" altLang="ko-KR" b="1" dirty="0" smtClean="0"/>
          </a:p>
          <a:p>
            <a:pPr marL="0" indent="0">
              <a:buNone/>
            </a:pPr>
            <a:endParaRPr lang="en-US" altLang="ko-KR" b="1" dirty="0" smtClean="0"/>
          </a:p>
          <a:p>
            <a:pPr marL="0" indent="0">
              <a:buNone/>
            </a:pP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참 아름다와라</a:t>
            </a:r>
            <a:r>
              <a:rPr lang="en-US" altLang="ko-KR" b="1" dirty="0" smtClean="0"/>
              <a:t>- </a:t>
            </a:r>
            <a:r>
              <a:rPr lang="ko-KR" altLang="en-US" b="1" dirty="0" smtClean="0"/>
              <a:t>주님의 세계는</a:t>
            </a:r>
            <a:r>
              <a:rPr lang="en-US" altLang="ko-KR" b="1" dirty="0" smtClean="0"/>
              <a:t>-</a:t>
            </a:r>
            <a:br>
              <a:rPr lang="en-US" altLang="ko-KR" b="1" dirty="0" smtClean="0"/>
            </a:br>
            <a:r>
              <a:rPr lang="ko-KR" altLang="en-US" b="1" dirty="0" smtClean="0"/>
              <a:t>저 아침해와 저녁놀 밤하늘 별들이</a:t>
            </a:r>
            <a:br>
              <a:rPr lang="ko-KR" altLang="en-US" b="1" dirty="0" smtClean="0"/>
            </a:br>
            <a:r>
              <a:rPr lang="ko-KR" altLang="en-US" b="1" dirty="0" smtClean="0"/>
              <a:t>망망한 바다와 늘 푸른 봉우리</a:t>
            </a:r>
            <a:br>
              <a:rPr lang="ko-KR" altLang="en-US" b="1" dirty="0" smtClean="0"/>
            </a:br>
            <a:r>
              <a:rPr lang="ko-KR" altLang="en-US" b="1" dirty="0" smtClean="0"/>
              <a:t>다 주 하나님 영광을 잘 </a:t>
            </a:r>
            <a:r>
              <a:rPr lang="ko-KR" altLang="en-US" b="1" dirty="0" smtClean="0"/>
              <a:t>드러내도다</a:t>
            </a:r>
            <a:r>
              <a:rPr lang="en-US" altLang="ko-KR" b="1" dirty="0" smtClean="0"/>
              <a:t>.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endParaRPr lang="en-US" altLang="ko-KR" b="1" dirty="0" smtClean="0"/>
          </a:p>
          <a:p>
            <a:pPr marL="0" indent="0">
              <a:buNone/>
            </a:pP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참 아름다와라</a:t>
            </a:r>
            <a:r>
              <a:rPr lang="en-US" altLang="ko-KR" b="1" dirty="0" smtClean="0"/>
              <a:t>- </a:t>
            </a:r>
            <a:r>
              <a:rPr lang="ko-KR" altLang="en-US" b="1" dirty="0" smtClean="0"/>
              <a:t>주님의 세계는</a:t>
            </a:r>
            <a:r>
              <a:rPr lang="en-US" altLang="ko-KR" b="1" dirty="0" smtClean="0"/>
              <a:t>-</a:t>
            </a:r>
            <a:br>
              <a:rPr lang="en-US" altLang="ko-KR" b="1" dirty="0" smtClean="0"/>
            </a:br>
            <a:r>
              <a:rPr lang="ko-KR" altLang="en-US" b="1" dirty="0" smtClean="0"/>
              <a:t>저 산에 부는 바람과 잔잔한 시냇물</a:t>
            </a:r>
            <a:br>
              <a:rPr lang="ko-KR" altLang="en-US" b="1" dirty="0" smtClean="0"/>
            </a:br>
            <a:r>
              <a:rPr lang="ko-KR" altLang="en-US" b="1" dirty="0" smtClean="0"/>
              <a:t>그 소리 가운데 주 음성 들리며</a:t>
            </a:r>
            <a:br>
              <a:rPr lang="ko-KR" altLang="en-US" b="1" dirty="0" smtClean="0"/>
            </a:br>
            <a:r>
              <a:rPr lang="ko-KR" altLang="en-US" b="1" dirty="0" smtClean="0"/>
              <a:t>주 하나님의 큰 뜻을 내 알듯 </a:t>
            </a:r>
            <a:r>
              <a:rPr lang="ko-KR" altLang="en-US" b="1" dirty="0" smtClean="0"/>
              <a:t>하도다</a:t>
            </a:r>
            <a:r>
              <a:rPr lang="en-US" altLang="ko-KR" b="1" dirty="0" smtClean="0"/>
              <a:t>.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아멘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참 아름다워라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my Father’s world</dc:title>
  <dc:creator>user</dc:creator>
  <cp:lastModifiedBy>mary</cp:lastModifiedBy>
  <cp:revision>10</cp:revision>
  <dcterms:created xsi:type="dcterms:W3CDTF">2015-11-21T09:09:49Z</dcterms:created>
  <dcterms:modified xsi:type="dcterms:W3CDTF">2017-08-12T22:41:29Z</dcterms:modified>
</cp:coreProperties>
</file>