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FAF86-6982-4D64-AB70-D9C0C545304A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46D78-04CC-4A23-8CA9-49247AE587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의 뜻을 이루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228600"/>
            <a:ext cx="5029200" cy="5635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주님의 뜻을 이루소서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95400"/>
            <a:ext cx="5257800" cy="464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주님의 뜻을 이루소서 고요한 중에 기다리니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진흙과 같은 날 빚으사 주님의 형상 만드소서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주님의 뜻을 이루소서 주님발 앞에 엎드리니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나의 맘 속을 살피시사 눈보다 희게 하옵소서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주님의 뜻을 이루소서 병들어 몸이 피곤할 때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권능의 손을 내게 펴사 새롭게 하여 주옵소서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주님의 뜻을 이루소서 온전히 나를 주장하사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주님과 함께 동거함을 만민이 알게 하옵소서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주님의 뜻을 이루소서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Have Thine own way, Lord</dc:title>
  <dc:creator>user</dc:creator>
  <cp:lastModifiedBy>mary</cp:lastModifiedBy>
  <cp:revision>9</cp:revision>
  <dcterms:created xsi:type="dcterms:W3CDTF">2015-11-22T04:53:41Z</dcterms:created>
  <dcterms:modified xsi:type="dcterms:W3CDTF">2019-05-01T19:20:01Z</dcterms:modified>
</cp:coreProperties>
</file>