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011D2-BC19-4CED-9BA7-75228A56D193}" type="datetimeFigureOut">
              <a:rPr lang="ko-KR" altLang="en-US" smtClean="0"/>
              <a:pPr/>
              <a:t>2018-06-05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8E98-99BB-4D2E-AECB-71F08DEF836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보다 더 귀한 것은 없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904656" cy="476672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예수보다 더 귀한 것은 없네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79512" y="1268760"/>
            <a:ext cx="6552728" cy="468052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예수보다 더 귀한 것은 없네 이 세상 부귀와 바꿀 수 없네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영 </a:t>
            </a:r>
            <a:r>
              <a:rPr lang="ko-KR" altLang="en-US" sz="1800" b="1" dirty="0" smtClean="0"/>
              <a:t>죽을 내 대신 돌아가신 그 놀라운 사랑 잊지 못해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세상 즐거움 다 버리고 세상 자랑 다 버렸네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예수보다 더 귀한 것은 없네 예수 밖에는 없네 </a:t>
            </a:r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예수보다 더 귀한 것은 없네 이 세상 명예와 바꿀 수 없네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이 전에 즐기던 세상 일도 주 사랑하는 맘 뺏지 못해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예수보다 더 귀한 것은 없네 이 세상 행복과 바꿀 수 없네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유혹과 핍박이 몰려 와도 주 섬기는 내 맘 변치 </a:t>
            </a:r>
            <a:r>
              <a:rPr lang="ko-KR" altLang="en-US" sz="1800" b="1" dirty="0" smtClean="0"/>
              <a:t>않아   </a:t>
            </a:r>
            <a:endParaRPr lang="en-US" altLang="ko-K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 예수보다 더 귀한 것은 없네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예수보다 더 귀한 것은 없네</dc:title>
  <dc:creator>현빈</dc:creator>
  <cp:lastModifiedBy>mary</cp:lastModifiedBy>
  <cp:revision>13</cp:revision>
  <dcterms:created xsi:type="dcterms:W3CDTF">2015-11-07T16:55:54Z</dcterms:created>
  <dcterms:modified xsi:type="dcterms:W3CDTF">2018-06-05T19:49:50Z</dcterms:modified>
</cp:coreProperties>
</file>